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4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9144000" cy="5143500"/>
  <p:notesSz cx="6794500" cy="9931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79FD010-9DFC-41EE-8EB8-8CA03AD1869A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rIns="0" tIns="0" bIns="0"/>
          <a:p>
            <a:endParaRPr b="0" lang="ru-RU" sz="2000" spc="-1" strike="noStrike">
              <a:latin typeface="Arial"/>
            </a:endParaRPr>
          </a:p>
        </p:txBody>
      </p:sp>
      <p:sp>
        <p:nvSpPr>
          <p:cNvPr id="336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6477EA9-973E-4EBC-87A8-10ADFA4A1747}" type="slidenum">
              <a:rPr b="0" lang="ru-RU" sz="1200" spc="-1" strike="noStrike">
                <a:solidFill>
                  <a:srgbClr val="000000"/>
                </a:solidFill>
                <a:latin typeface="+mn-lt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rIns="0" tIns="0" bIns="0"/>
          <a:p>
            <a:endParaRPr b="0" lang="ru-RU" sz="2000" spc="-1" strike="noStrike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78F386C2-0B2D-4704-9625-4453E85A4054}" type="slidenum">
              <a:rPr b="0" lang="ru-RU" sz="1200" spc="-1" strike="noStrike">
                <a:solidFill>
                  <a:srgbClr val="000000"/>
                </a:solidFill>
                <a:latin typeface="+mn-lt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rIns="0" tIns="0" bIns="0"/>
          <a:p>
            <a:endParaRPr b="0" lang="ru-RU" sz="2000" spc="-1" strike="noStrike">
              <a:latin typeface="Arial"/>
            </a:endParaRPr>
          </a:p>
        </p:txBody>
      </p:sp>
      <p:sp>
        <p:nvSpPr>
          <p:cNvPr id="340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60D3B34-3901-4687-818F-5772CA149463}" type="slidenum">
              <a:rPr b="0" lang="ru-RU" sz="1200" spc="-1" strike="noStrike">
                <a:solidFill>
                  <a:srgbClr val="000000"/>
                </a:solidFill>
                <a:latin typeface="+mn-lt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52280" y="1674720"/>
            <a:ext cx="8898120" cy="243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17375e"/>
                </a:solidFill>
                <a:latin typeface="Calibri"/>
                <a:ea typeface="DejaVu Sans"/>
              </a:rPr>
              <a:t>ДОКЛАД</a:t>
            </a: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Начальника отдела государственного экологического надзора</a:t>
            </a:r>
            <a:r>
              <a:rPr b="1" lang="ru-RU" sz="2000" spc="-1" strike="noStrike">
                <a:solidFill>
                  <a:srgbClr val="17375e"/>
                </a:solidFill>
                <a:latin typeface="Arial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по Астраханской области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17375e"/>
                </a:solidFill>
                <a:latin typeface="Arial"/>
                <a:ea typeface="DejaVu Sans"/>
              </a:rPr>
              <a:t>Соколовой Кристины Сергеевны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254061"/>
                </a:solidFill>
                <a:latin typeface="Calibri"/>
                <a:ea typeface="DejaVu Sans"/>
              </a:rPr>
              <a:t>«</a:t>
            </a:r>
            <a:r>
              <a:rPr b="1" lang="ru-RU" sz="2000" spc="-1" strike="noStrike">
                <a:solidFill>
                  <a:srgbClr val="254061"/>
                </a:solidFill>
                <a:latin typeface="Arial"/>
                <a:ea typeface="DejaVu Sans"/>
              </a:rPr>
              <a:t>Основные аспекты контрольно — надзорной деятельности</a:t>
            </a:r>
            <a:r>
              <a:rPr b="1" lang="ru-RU" sz="2000" spc="-1" strike="noStrike">
                <a:solidFill>
                  <a:srgbClr val="254061"/>
                </a:solidFill>
                <a:latin typeface="Calibri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254061"/>
                </a:solidFill>
                <a:latin typeface="Arial"/>
                <a:ea typeface="DejaVu Sans"/>
              </a:rPr>
              <a:t>Межрегионального управления в области обращения с отходами производства и потребления</a:t>
            </a:r>
            <a:r>
              <a:rPr b="1" lang="ru-RU" sz="2000" spc="-1" strike="noStrike">
                <a:solidFill>
                  <a:srgbClr val="254061"/>
                </a:solidFill>
                <a:latin typeface="Calibri"/>
                <a:ea typeface="DejaVu Sans"/>
              </a:rPr>
              <a:t>»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-3240" y="160200"/>
            <a:ext cx="3289320" cy="758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ts val="17"/>
              </a:lnSpc>
            </a:pPr>
            <a:r>
              <a:rPr b="1" lang="ru-RU" sz="1100" spc="-1" strike="noStrike">
                <a:solidFill>
                  <a:srgbClr val="3a8674"/>
                </a:solidFill>
                <a:latin typeface="Arial"/>
                <a:ea typeface="DejaVu Sans"/>
              </a:rPr>
              <a:t>Межрегиональное управление Федеральной службы по надзору в сфере природопользования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ts val="17"/>
              </a:lnSpc>
            </a:pPr>
            <a:r>
              <a:rPr b="1" lang="ru-RU" sz="1100" spc="-1" strike="noStrike">
                <a:solidFill>
                  <a:srgbClr val="3a8674"/>
                </a:solidFill>
                <a:latin typeface="Arial"/>
                <a:ea typeface="DejaVu Sans"/>
              </a:rPr>
              <a:t>по Астраханской и Волгоградской областям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83" name="Line 3"/>
          <p:cNvSpPr/>
          <p:nvPr/>
        </p:nvSpPr>
        <p:spPr>
          <a:xfrm>
            <a:off x="0" y="4983120"/>
            <a:ext cx="9144000" cy="360"/>
          </a:xfrm>
          <a:prstGeom prst="line">
            <a:avLst/>
          </a:prstGeom>
          <a:ln>
            <a:solidFill>
              <a:srgbClr val="3a867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3037320" y="1461960"/>
            <a:ext cx="3004200" cy="213120"/>
          </a:xfrm>
          <a:custGeom>
            <a:avLst/>
            <a:gdLst/>
            <a:ahLst/>
            <a:rect l="l" t="t" r="r" b="b"/>
            <a:pathLst>
              <a:path w="5251" h="376">
                <a:moveTo>
                  <a:pt x="5220" y="0"/>
                </a:moveTo>
                <a:cubicBezTo>
                  <a:pt x="5201" y="0"/>
                  <a:pt x="5184" y="1"/>
                  <a:pt x="5167" y="3"/>
                </a:cubicBezTo>
                <a:cubicBezTo>
                  <a:pt x="5131" y="7"/>
                  <a:pt x="5101" y="16"/>
                  <a:pt x="5074" y="30"/>
                </a:cubicBezTo>
                <a:cubicBezTo>
                  <a:pt x="5052" y="42"/>
                  <a:pt x="5032" y="57"/>
                  <a:pt x="5014" y="71"/>
                </a:cubicBezTo>
                <a:cubicBezTo>
                  <a:pt x="4998" y="84"/>
                  <a:pt x="4978" y="99"/>
                  <a:pt x="4955" y="107"/>
                </a:cubicBezTo>
                <a:cubicBezTo>
                  <a:pt x="4938" y="113"/>
                  <a:pt x="4920" y="116"/>
                  <a:pt x="4900" y="118"/>
                </a:cubicBezTo>
                <a:cubicBezTo>
                  <a:pt x="4893" y="119"/>
                  <a:pt x="4885" y="120"/>
                  <a:pt x="4878" y="120"/>
                </a:cubicBezTo>
                <a:cubicBezTo>
                  <a:pt x="4867" y="121"/>
                  <a:pt x="4856" y="121"/>
                  <a:pt x="4845" y="121"/>
                </a:cubicBezTo>
                <a:lnTo>
                  <a:pt x="4814" y="121"/>
                </a:lnTo>
                <a:lnTo>
                  <a:pt x="4803" y="121"/>
                </a:lnTo>
                <a:lnTo>
                  <a:pt x="4727" y="121"/>
                </a:lnTo>
                <a:cubicBezTo>
                  <a:pt x="4713" y="121"/>
                  <a:pt x="4701" y="121"/>
                  <a:pt x="4686" y="121"/>
                </a:cubicBezTo>
                <a:cubicBezTo>
                  <a:pt x="4678" y="122"/>
                  <a:pt x="4669" y="123"/>
                  <a:pt x="4661" y="124"/>
                </a:cubicBezTo>
                <a:cubicBezTo>
                  <a:pt x="4632" y="131"/>
                  <a:pt x="4610" y="139"/>
                  <a:pt x="4591" y="149"/>
                </a:cubicBezTo>
                <a:cubicBezTo>
                  <a:pt x="4571" y="161"/>
                  <a:pt x="4552" y="176"/>
                  <a:pt x="4537" y="193"/>
                </a:cubicBezTo>
                <a:lnTo>
                  <a:pt x="4533" y="196"/>
                </a:lnTo>
                <a:cubicBezTo>
                  <a:pt x="4511" y="213"/>
                  <a:pt x="4481" y="224"/>
                  <a:pt x="4447" y="227"/>
                </a:cubicBezTo>
                <a:cubicBezTo>
                  <a:pt x="4441" y="228"/>
                  <a:pt x="4435" y="229"/>
                  <a:pt x="4429" y="229"/>
                </a:cubicBezTo>
                <a:cubicBezTo>
                  <a:pt x="4426" y="229"/>
                  <a:pt x="4422" y="229"/>
                  <a:pt x="4419" y="230"/>
                </a:cubicBezTo>
                <a:cubicBezTo>
                  <a:pt x="4402" y="230"/>
                  <a:pt x="4385" y="230"/>
                  <a:pt x="4369" y="230"/>
                </a:cubicBezTo>
                <a:lnTo>
                  <a:pt x="4319" y="230"/>
                </a:lnTo>
                <a:lnTo>
                  <a:pt x="4282" y="230"/>
                </a:lnTo>
                <a:cubicBezTo>
                  <a:pt x="4262" y="230"/>
                  <a:pt x="4242" y="230"/>
                  <a:pt x="4222" y="232"/>
                </a:cubicBezTo>
                <a:lnTo>
                  <a:pt x="4198" y="235"/>
                </a:lnTo>
                <a:cubicBezTo>
                  <a:pt x="4161" y="242"/>
                  <a:pt x="4125" y="259"/>
                  <a:pt x="4093" y="284"/>
                </a:cubicBezTo>
                <a:lnTo>
                  <a:pt x="4084" y="291"/>
                </a:lnTo>
                <a:cubicBezTo>
                  <a:pt x="4073" y="300"/>
                  <a:pt x="4061" y="309"/>
                  <a:pt x="4048" y="317"/>
                </a:cubicBezTo>
                <a:cubicBezTo>
                  <a:pt x="4033" y="328"/>
                  <a:pt x="4014" y="335"/>
                  <a:pt x="3998" y="340"/>
                </a:cubicBezTo>
                <a:cubicBezTo>
                  <a:pt x="3980" y="345"/>
                  <a:pt x="3959" y="348"/>
                  <a:pt x="3934" y="349"/>
                </a:cubicBezTo>
                <a:lnTo>
                  <a:pt x="3929" y="350"/>
                </a:lnTo>
                <a:cubicBezTo>
                  <a:pt x="3913" y="350"/>
                  <a:pt x="3897" y="351"/>
                  <a:pt x="3880" y="351"/>
                </a:cubicBezTo>
                <a:lnTo>
                  <a:pt x="2711" y="351"/>
                </a:lnTo>
                <a:lnTo>
                  <a:pt x="2625" y="351"/>
                </a:lnTo>
                <a:lnTo>
                  <a:pt x="2540" y="351"/>
                </a:lnTo>
                <a:lnTo>
                  <a:pt x="1370" y="351"/>
                </a:lnTo>
                <a:cubicBezTo>
                  <a:pt x="1354" y="351"/>
                  <a:pt x="1337" y="350"/>
                  <a:pt x="1321" y="350"/>
                </a:cubicBezTo>
                <a:lnTo>
                  <a:pt x="1317" y="349"/>
                </a:lnTo>
                <a:cubicBezTo>
                  <a:pt x="1291" y="348"/>
                  <a:pt x="1271" y="345"/>
                  <a:pt x="1253" y="340"/>
                </a:cubicBezTo>
                <a:cubicBezTo>
                  <a:pt x="1237" y="335"/>
                  <a:pt x="1218" y="328"/>
                  <a:pt x="1202" y="317"/>
                </a:cubicBezTo>
                <a:cubicBezTo>
                  <a:pt x="1189" y="309"/>
                  <a:pt x="1178" y="300"/>
                  <a:pt x="1167" y="291"/>
                </a:cubicBezTo>
                <a:lnTo>
                  <a:pt x="1157" y="284"/>
                </a:lnTo>
                <a:cubicBezTo>
                  <a:pt x="1125" y="259"/>
                  <a:pt x="1090" y="242"/>
                  <a:pt x="1053" y="235"/>
                </a:cubicBezTo>
                <a:lnTo>
                  <a:pt x="1029" y="232"/>
                </a:lnTo>
                <a:cubicBezTo>
                  <a:pt x="1008" y="230"/>
                  <a:pt x="988" y="230"/>
                  <a:pt x="969" y="230"/>
                </a:cubicBezTo>
                <a:lnTo>
                  <a:pt x="932" y="230"/>
                </a:lnTo>
                <a:lnTo>
                  <a:pt x="882" y="230"/>
                </a:lnTo>
                <a:cubicBezTo>
                  <a:pt x="865" y="230"/>
                  <a:pt x="848" y="230"/>
                  <a:pt x="831" y="230"/>
                </a:cubicBezTo>
                <a:cubicBezTo>
                  <a:pt x="828" y="229"/>
                  <a:pt x="825" y="229"/>
                  <a:pt x="821" y="229"/>
                </a:cubicBezTo>
                <a:cubicBezTo>
                  <a:pt x="815" y="229"/>
                  <a:pt x="810" y="228"/>
                  <a:pt x="804" y="227"/>
                </a:cubicBezTo>
                <a:cubicBezTo>
                  <a:pt x="770" y="224"/>
                  <a:pt x="740" y="213"/>
                  <a:pt x="717" y="196"/>
                </a:cubicBezTo>
                <a:lnTo>
                  <a:pt x="714" y="193"/>
                </a:lnTo>
                <a:cubicBezTo>
                  <a:pt x="698" y="176"/>
                  <a:pt x="680" y="161"/>
                  <a:pt x="659" y="149"/>
                </a:cubicBezTo>
                <a:cubicBezTo>
                  <a:pt x="641" y="139"/>
                  <a:pt x="619" y="131"/>
                  <a:pt x="590" y="124"/>
                </a:cubicBezTo>
                <a:cubicBezTo>
                  <a:pt x="581" y="123"/>
                  <a:pt x="573" y="122"/>
                  <a:pt x="565" y="121"/>
                </a:cubicBezTo>
                <a:cubicBezTo>
                  <a:pt x="550" y="121"/>
                  <a:pt x="537" y="121"/>
                  <a:pt x="524" y="121"/>
                </a:cubicBezTo>
                <a:lnTo>
                  <a:pt x="447" y="121"/>
                </a:lnTo>
                <a:lnTo>
                  <a:pt x="437" y="121"/>
                </a:lnTo>
                <a:lnTo>
                  <a:pt x="405" y="121"/>
                </a:lnTo>
                <a:cubicBezTo>
                  <a:pt x="394" y="121"/>
                  <a:pt x="383" y="121"/>
                  <a:pt x="372" y="120"/>
                </a:cubicBezTo>
                <a:cubicBezTo>
                  <a:pt x="365" y="120"/>
                  <a:pt x="358" y="119"/>
                  <a:pt x="351" y="118"/>
                </a:cubicBezTo>
                <a:cubicBezTo>
                  <a:pt x="331" y="116"/>
                  <a:pt x="312" y="113"/>
                  <a:pt x="296" y="107"/>
                </a:cubicBezTo>
                <a:cubicBezTo>
                  <a:pt x="273" y="99"/>
                  <a:pt x="253" y="84"/>
                  <a:pt x="236" y="71"/>
                </a:cubicBezTo>
                <a:cubicBezTo>
                  <a:pt x="218" y="57"/>
                  <a:pt x="199" y="42"/>
                  <a:pt x="177" y="30"/>
                </a:cubicBezTo>
                <a:cubicBezTo>
                  <a:pt x="150" y="16"/>
                  <a:pt x="119" y="7"/>
                  <a:pt x="83" y="3"/>
                </a:cubicBezTo>
                <a:cubicBezTo>
                  <a:pt x="67" y="1"/>
                  <a:pt x="50" y="0"/>
                  <a:pt x="30" y="0"/>
                </a:cubicBezTo>
                <a:lnTo>
                  <a:pt x="0" y="0"/>
                </a:lnTo>
                <a:lnTo>
                  <a:pt x="0" y="25"/>
                </a:lnTo>
                <a:lnTo>
                  <a:pt x="30" y="25"/>
                </a:lnTo>
                <a:cubicBezTo>
                  <a:pt x="49" y="25"/>
                  <a:pt x="65" y="26"/>
                  <a:pt x="80" y="28"/>
                </a:cubicBezTo>
                <a:cubicBezTo>
                  <a:pt x="113" y="32"/>
                  <a:pt x="141" y="40"/>
                  <a:pt x="165" y="52"/>
                </a:cubicBezTo>
                <a:cubicBezTo>
                  <a:pt x="185" y="63"/>
                  <a:pt x="203" y="77"/>
                  <a:pt x="220" y="91"/>
                </a:cubicBezTo>
                <a:cubicBezTo>
                  <a:pt x="239" y="105"/>
                  <a:pt x="261" y="121"/>
                  <a:pt x="287" y="131"/>
                </a:cubicBezTo>
                <a:cubicBezTo>
                  <a:pt x="306" y="137"/>
                  <a:pt x="327" y="141"/>
                  <a:pt x="348" y="143"/>
                </a:cubicBezTo>
                <a:cubicBezTo>
                  <a:pt x="356" y="144"/>
                  <a:pt x="363" y="145"/>
                  <a:pt x="371" y="145"/>
                </a:cubicBezTo>
                <a:cubicBezTo>
                  <a:pt x="382" y="146"/>
                  <a:pt x="394" y="146"/>
                  <a:pt x="405" y="146"/>
                </a:cubicBezTo>
                <a:lnTo>
                  <a:pt x="437" y="146"/>
                </a:lnTo>
                <a:lnTo>
                  <a:pt x="447" y="146"/>
                </a:lnTo>
                <a:lnTo>
                  <a:pt x="523" y="146"/>
                </a:lnTo>
                <a:cubicBezTo>
                  <a:pt x="537" y="146"/>
                  <a:pt x="549" y="146"/>
                  <a:pt x="561" y="146"/>
                </a:cubicBezTo>
                <a:cubicBezTo>
                  <a:pt x="570" y="147"/>
                  <a:pt x="577" y="148"/>
                  <a:pt x="585" y="149"/>
                </a:cubicBezTo>
                <a:cubicBezTo>
                  <a:pt x="611" y="155"/>
                  <a:pt x="631" y="162"/>
                  <a:pt x="647" y="171"/>
                </a:cubicBezTo>
                <a:cubicBezTo>
                  <a:pt x="666" y="182"/>
                  <a:pt x="682" y="196"/>
                  <a:pt x="696" y="211"/>
                </a:cubicBezTo>
                <a:lnTo>
                  <a:pt x="702" y="218"/>
                </a:lnTo>
                <a:lnTo>
                  <a:pt x="705" y="218"/>
                </a:lnTo>
                <a:cubicBezTo>
                  <a:pt x="731" y="237"/>
                  <a:pt x="764" y="249"/>
                  <a:pt x="800" y="252"/>
                </a:cubicBezTo>
                <a:cubicBezTo>
                  <a:pt x="806" y="253"/>
                  <a:pt x="813" y="254"/>
                  <a:pt x="820" y="254"/>
                </a:cubicBezTo>
                <a:cubicBezTo>
                  <a:pt x="823" y="254"/>
                  <a:pt x="826" y="255"/>
                  <a:pt x="830" y="255"/>
                </a:cubicBezTo>
                <a:cubicBezTo>
                  <a:pt x="848" y="256"/>
                  <a:pt x="865" y="256"/>
                  <a:pt x="882" y="256"/>
                </a:cubicBezTo>
                <a:lnTo>
                  <a:pt x="932" y="256"/>
                </a:lnTo>
                <a:lnTo>
                  <a:pt x="969" y="256"/>
                </a:lnTo>
                <a:cubicBezTo>
                  <a:pt x="989" y="256"/>
                  <a:pt x="1007" y="256"/>
                  <a:pt x="1026" y="257"/>
                </a:cubicBezTo>
                <a:lnTo>
                  <a:pt x="1049" y="260"/>
                </a:lnTo>
                <a:cubicBezTo>
                  <a:pt x="1081" y="266"/>
                  <a:pt x="1113" y="281"/>
                  <a:pt x="1142" y="304"/>
                </a:cubicBezTo>
                <a:lnTo>
                  <a:pt x="1151" y="311"/>
                </a:lnTo>
                <a:cubicBezTo>
                  <a:pt x="1163" y="320"/>
                  <a:pt x="1175" y="330"/>
                  <a:pt x="1188" y="339"/>
                </a:cubicBezTo>
                <a:cubicBezTo>
                  <a:pt x="1206" y="351"/>
                  <a:pt x="1227" y="358"/>
                  <a:pt x="1245" y="364"/>
                </a:cubicBezTo>
                <a:cubicBezTo>
                  <a:pt x="1266" y="370"/>
                  <a:pt x="1288" y="373"/>
                  <a:pt x="1315" y="374"/>
                </a:cubicBezTo>
                <a:lnTo>
                  <a:pt x="1320" y="375"/>
                </a:lnTo>
                <a:cubicBezTo>
                  <a:pt x="1336" y="376"/>
                  <a:pt x="1353" y="376"/>
                  <a:pt x="1370" y="376"/>
                </a:cubicBezTo>
                <a:lnTo>
                  <a:pt x="1380" y="376"/>
                </a:lnTo>
                <a:lnTo>
                  <a:pt x="2540" y="376"/>
                </a:lnTo>
                <a:lnTo>
                  <a:pt x="2625" y="376"/>
                </a:lnTo>
                <a:lnTo>
                  <a:pt x="2625" y="376"/>
                </a:lnTo>
                <a:lnTo>
                  <a:pt x="2625" y="376"/>
                </a:lnTo>
                <a:lnTo>
                  <a:pt x="2711" y="376"/>
                </a:lnTo>
                <a:lnTo>
                  <a:pt x="3871" y="376"/>
                </a:lnTo>
                <a:lnTo>
                  <a:pt x="3880" y="376"/>
                </a:lnTo>
                <a:cubicBezTo>
                  <a:pt x="3897" y="376"/>
                  <a:pt x="3914" y="376"/>
                  <a:pt x="3931" y="375"/>
                </a:cubicBezTo>
                <a:lnTo>
                  <a:pt x="3936" y="374"/>
                </a:lnTo>
                <a:cubicBezTo>
                  <a:pt x="3963" y="373"/>
                  <a:pt x="3985" y="370"/>
                  <a:pt x="4005" y="364"/>
                </a:cubicBezTo>
                <a:cubicBezTo>
                  <a:pt x="4023" y="358"/>
                  <a:pt x="4044" y="351"/>
                  <a:pt x="4062" y="339"/>
                </a:cubicBezTo>
                <a:cubicBezTo>
                  <a:pt x="4076" y="330"/>
                  <a:pt x="4088" y="320"/>
                  <a:pt x="4099" y="311"/>
                </a:cubicBezTo>
                <a:lnTo>
                  <a:pt x="4109" y="304"/>
                </a:lnTo>
                <a:cubicBezTo>
                  <a:pt x="4138" y="281"/>
                  <a:pt x="4169" y="266"/>
                  <a:pt x="4202" y="260"/>
                </a:cubicBezTo>
                <a:lnTo>
                  <a:pt x="4225" y="257"/>
                </a:lnTo>
                <a:cubicBezTo>
                  <a:pt x="4243" y="256"/>
                  <a:pt x="4262" y="256"/>
                  <a:pt x="4282" y="256"/>
                </a:cubicBezTo>
                <a:lnTo>
                  <a:pt x="4319" y="256"/>
                </a:lnTo>
                <a:lnTo>
                  <a:pt x="4369" y="256"/>
                </a:lnTo>
                <a:cubicBezTo>
                  <a:pt x="4386" y="256"/>
                  <a:pt x="4403" y="256"/>
                  <a:pt x="4421" y="255"/>
                </a:cubicBezTo>
                <a:cubicBezTo>
                  <a:pt x="4424" y="255"/>
                  <a:pt x="4428" y="254"/>
                  <a:pt x="4431" y="254"/>
                </a:cubicBezTo>
                <a:cubicBezTo>
                  <a:pt x="4438" y="254"/>
                  <a:pt x="4444" y="253"/>
                  <a:pt x="4450" y="252"/>
                </a:cubicBezTo>
                <a:cubicBezTo>
                  <a:pt x="4486" y="249"/>
                  <a:pt x="4519" y="237"/>
                  <a:pt x="4545" y="218"/>
                </a:cubicBezTo>
                <a:lnTo>
                  <a:pt x="4548" y="218"/>
                </a:lnTo>
                <a:lnTo>
                  <a:pt x="4555" y="211"/>
                </a:lnTo>
                <a:cubicBezTo>
                  <a:pt x="4568" y="196"/>
                  <a:pt x="4585" y="182"/>
                  <a:pt x="4604" y="171"/>
                </a:cubicBezTo>
                <a:cubicBezTo>
                  <a:pt x="4620" y="162"/>
                  <a:pt x="4640" y="155"/>
                  <a:pt x="4666" y="149"/>
                </a:cubicBezTo>
                <a:cubicBezTo>
                  <a:pt x="4673" y="148"/>
                  <a:pt x="4681" y="147"/>
                  <a:pt x="4689" y="146"/>
                </a:cubicBezTo>
                <a:cubicBezTo>
                  <a:pt x="4701" y="146"/>
                  <a:pt x="4714" y="146"/>
                  <a:pt x="4728" y="146"/>
                </a:cubicBezTo>
                <a:lnTo>
                  <a:pt x="4803" y="146"/>
                </a:lnTo>
                <a:lnTo>
                  <a:pt x="4814" y="146"/>
                </a:lnTo>
                <a:lnTo>
                  <a:pt x="4845" y="146"/>
                </a:lnTo>
                <a:cubicBezTo>
                  <a:pt x="4857" y="146"/>
                  <a:pt x="4868" y="146"/>
                  <a:pt x="4880" y="145"/>
                </a:cubicBezTo>
                <a:cubicBezTo>
                  <a:pt x="4887" y="145"/>
                  <a:pt x="4895" y="144"/>
                  <a:pt x="4902" y="143"/>
                </a:cubicBezTo>
                <a:cubicBezTo>
                  <a:pt x="4924" y="141"/>
                  <a:pt x="4945" y="137"/>
                  <a:pt x="4963" y="131"/>
                </a:cubicBezTo>
                <a:cubicBezTo>
                  <a:pt x="4990" y="121"/>
                  <a:pt x="5012" y="105"/>
                  <a:pt x="5030" y="91"/>
                </a:cubicBezTo>
                <a:cubicBezTo>
                  <a:pt x="5047" y="77"/>
                  <a:pt x="5065" y="63"/>
                  <a:pt x="5086" y="52"/>
                </a:cubicBezTo>
                <a:cubicBezTo>
                  <a:pt x="5110" y="40"/>
                  <a:pt x="5138" y="32"/>
                  <a:pt x="5170" y="28"/>
                </a:cubicBezTo>
                <a:cubicBezTo>
                  <a:pt x="5185" y="26"/>
                  <a:pt x="5202" y="25"/>
                  <a:pt x="5220" y="25"/>
                </a:cubicBezTo>
                <a:lnTo>
                  <a:pt x="5251" y="25"/>
                </a:lnTo>
                <a:lnTo>
                  <a:pt x="5251" y="0"/>
                </a:lnTo>
                <a:lnTo>
                  <a:pt x="5220" y="0"/>
                </a:lnTo>
                <a:close/>
              </a:path>
            </a:pathLst>
          </a:custGeom>
          <a:solidFill>
            <a:srgbClr val="38607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5"/>
          <p:cNvSpPr/>
          <p:nvPr/>
        </p:nvSpPr>
        <p:spPr>
          <a:xfrm>
            <a:off x="6016320" y="1461960"/>
            <a:ext cx="3130920" cy="11160"/>
          </a:xfrm>
          <a:prstGeom prst="rect">
            <a:avLst/>
          </a:prstGeom>
          <a:solidFill>
            <a:srgbClr val="38607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6"/>
          <p:cNvSpPr/>
          <p:nvPr/>
        </p:nvSpPr>
        <p:spPr>
          <a:xfrm>
            <a:off x="-3240" y="1461960"/>
            <a:ext cx="3058920" cy="11160"/>
          </a:xfrm>
          <a:prstGeom prst="rect">
            <a:avLst/>
          </a:prstGeom>
          <a:solidFill>
            <a:srgbClr val="38607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7"/>
          <p:cNvSpPr/>
          <p:nvPr/>
        </p:nvSpPr>
        <p:spPr>
          <a:xfrm>
            <a:off x="6256800" y="654120"/>
            <a:ext cx="573840" cy="276120"/>
          </a:xfrm>
          <a:custGeom>
            <a:avLst/>
            <a:gdLst/>
            <a:ah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8"/>
          <p:cNvSpPr/>
          <p:nvPr/>
        </p:nvSpPr>
        <p:spPr>
          <a:xfrm>
            <a:off x="2529360" y="934200"/>
            <a:ext cx="361800" cy="170280"/>
          </a:xfrm>
          <a:custGeom>
            <a:avLst/>
            <a:gdLst/>
            <a:ahLst/>
            <a:rect l="l" t="t" r="r" b="b"/>
            <a:pathLst>
              <a:path w="634" h="302">
                <a:moveTo>
                  <a:pt x="2" y="49"/>
                </a:moveTo>
                <a:cubicBezTo>
                  <a:pt x="4" y="50"/>
                  <a:pt x="5" y="50"/>
                  <a:pt x="7" y="50"/>
                </a:cubicBezTo>
                <a:lnTo>
                  <a:pt x="9" y="50"/>
                </a:lnTo>
                <a:cubicBezTo>
                  <a:pt x="14" y="50"/>
                  <a:pt x="29" y="50"/>
                  <a:pt x="41" y="45"/>
                </a:cubicBezTo>
                <a:cubicBezTo>
                  <a:pt x="45" y="43"/>
                  <a:pt x="50" y="40"/>
                  <a:pt x="52" y="40"/>
                </a:cubicBezTo>
                <a:cubicBezTo>
                  <a:pt x="53" y="39"/>
                  <a:pt x="54" y="39"/>
                  <a:pt x="55" y="40"/>
                </a:cubicBezTo>
                <a:cubicBezTo>
                  <a:pt x="55" y="40"/>
                  <a:pt x="56" y="41"/>
                  <a:pt x="56" y="42"/>
                </a:cubicBezTo>
                <a:cubicBezTo>
                  <a:pt x="57" y="45"/>
                  <a:pt x="59" y="47"/>
                  <a:pt x="63" y="49"/>
                </a:cubicBezTo>
                <a:cubicBezTo>
                  <a:pt x="65" y="50"/>
                  <a:pt x="70" y="52"/>
                  <a:pt x="79" y="55"/>
                </a:cubicBezTo>
                <a:lnTo>
                  <a:pt x="83" y="56"/>
                </a:lnTo>
                <a:lnTo>
                  <a:pt x="125" y="69"/>
                </a:lnTo>
                <a:cubicBezTo>
                  <a:pt x="126" y="69"/>
                  <a:pt x="130" y="70"/>
                  <a:pt x="132" y="70"/>
                </a:cubicBezTo>
                <a:cubicBezTo>
                  <a:pt x="133" y="70"/>
                  <a:pt x="134" y="70"/>
                  <a:pt x="134" y="70"/>
                </a:cubicBezTo>
                <a:cubicBezTo>
                  <a:pt x="138" y="70"/>
                  <a:pt x="145" y="71"/>
                  <a:pt x="151" y="73"/>
                </a:cubicBezTo>
                <a:lnTo>
                  <a:pt x="181" y="85"/>
                </a:lnTo>
                <a:lnTo>
                  <a:pt x="200" y="94"/>
                </a:lnTo>
                <a:cubicBezTo>
                  <a:pt x="200" y="94"/>
                  <a:pt x="200" y="94"/>
                  <a:pt x="201" y="95"/>
                </a:cubicBezTo>
                <a:lnTo>
                  <a:pt x="202" y="96"/>
                </a:lnTo>
                <a:cubicBezTo>
                  <a:pt x="203" y="97"/>
                  <a:pt x="204" y="98"/>
                  <a:pt x="205" y="100"/>
                </a:cubicBezTo>
                <a:cubicBezTo>
                  <a:pt x="206" y="102"/>
                  <a:pt x="206" y="104"/>
                  <a:pt x="206" y="106"/>
                </a:cubicBezTo>
                <a:cubicBezTo>
                  <a:pt x="206" y="109"/>
                  <a:pt x="207" y="111"/>
                  <a:pt x="208" y="112"/>
                </a:cubicBezTo>
                <a:lnTo>
                  <a:pt x="236" y="124"/>
                </a:lnTo>
                <a:cubicBezTo>
                  <a:pt x="237" y="125"/>
                  <a:pt x="238" y="126"/>
                  <a:pt x="238" y="127"/>
                </a:cubicBezTo>
                <a:cubicBezTo>
                  <a:pt x="238" y="128"/>
                  <a:pt x="237" y="129"/>
                  <a:pt x="237" y="130"/>
                </a:cubicBezTo>
                <a:lnTo>
                  <a:pt x="201" y="157"/>
                </a:lnTo>
                <a:cubicBezTo>
                  <a:pt x="200" y="158"/>
                  <a:pt x="199" y="158"/>
                  <a:pt x="198" y="158"/>
                </a:cubicBezTo>
                <a:cubicBezTo>
                  <a:pt x="193" y="158"/>
                  <a:pt x="188" y="158"/>
                  <a:pt x="184" y="158"/>
                </a:cubicBezTo>
                <a:lnTo>
                  <a:pt x="181" y="158"/>
                </a:lnTo>
                <a:cubicBezTo>
                  <a:pt x="178" y="158"/>
                  <a:pt x="175" y="158"/>
                  <a:pt x="172" y="158"/>
                </a:cubicBezTo>
                <a:cubicBezTo>
                  <a:pt x="170" y="158"/>
                  <a:pt x="168" y="158"/>
                  <a:pt x="166" y="159"/>
                </a:cubicBezTo>
                <a:lnTo>
                  <a:pt x="153" y="160"/>
                </a:lnTo>
                <a:cubicBezTo>
                  <a:pt x="152" y="160"/>
                  <a:pt x="152" y="161"/>
                  <a:pt x="152" y="161"/>
                </a:cubicBezTo>
                <a:cubicBezTo>
                  <a:pt x="152" y="162"/>
                  <a:pt x="152" y="163"/>
                  <a:pt x="152" y="163"/>
                </a:cubicBezTo>
                <a:cubicBezTo>
                  <a:pt x="152" y="164"/>
                  <a:pt x="152" y="164"/>
                  <a:pt x="152" y="164"/>
                </a:cubicBezTo>
                <a:cubicBezTo>
                  <a:pt x="151" y="165"/>
                  <a:pt x="152" y="166"/>
                  <a:pt x="153" y="167"/>
                </a:cubicBezTo>
                <a:cubicBezTo>
                  <a:pt x="155" y="167"/>
                  <a:pt x="158" y="167"/>
                  <a:pt x="160" y="167"/>
                </a:cubicBezTo>
                <a:lnTo>
                  <a:pt x="168" y="167"/>
                </a:lnTo>
                <a:cubicBezTo>
                  <a:pt x="169" y="167"/>
                  <a:pt x="169" y="167"/>
                  <a:pt x="170" y="167"/>
                </a:cubicBezTo>
                <a:cubicBezTo>
                  <a:pt x="174" y="167"/>
                  <a:pt x="177" y="168"/>
                  <a:pt x="181" y="168"/>
                </a:cubicBezTo>
                <a:lnTo>
                  <a:pt x="185" y="168"/>
                </a:lnTo>
                <a:cubicBezTo>
                  <a:pt x="185" y="168"/>
                  <a:pt x="186" y="168"/>
                  <a:pt x="186" y="168"/>
                </a:cubicBezTo>
                <a:cubicBezTo>
                  <a:pt x="186" y="168"/>
                  <a:pt x="187" y="168"/>
                  <a:pt x="188" y="169"/>
                </a:cubicBezTo>
                <a:cubicBezTo>
                  <a:pt x="190" y="169"/>
                  <a:pt x="191" y="169"/>
                  <a:pt x="193" y="169"/>
                </a:cubicBezTo>
                <a:cubicBezTo>
                  <a:pt x="193" y="169"/>
                  <a:pt x="194" y="169"/>
                  <a:pt x="194" y="169"/>
                </a:cubicBezTo>
                <a:cubicBezTo>
                  <a:pt x="194" y="169"/>
                  <a:pt x="195" y="169"/>
                  <a:pt x="195" y="169"/>
                </a:cubicBezTo>
                <a:lnTo>
                  <a:pt x="195" y="170"/>
                </a:lnTo>
                <a:cubicBezTo>
                  <a:pt x="196" y="170"/>
                  <a:pt x="196" y="169"/>
                  <a:pt x="197" y="170"/>
                </a:cubicBezTo>
                <a:cubicBezTo>
                  <a:pt x="198" y="170"/>
                  <a:pt x="199" y="170"/>
                  <a:pt x="199" y="171"/>
                </a:cubicBezTo>
                <a:cubicBezTo>
                  <a:pt x="200" y="171"/>
                  <a:pt x="200" y="172"/>
                  <a:pt x="200" y="172"/>
                </a:cubicBezTo>
                <a:cubicBezTo>
                  <a:pt x="200" y="172"/>
                  <a:pt x="201" y="172"/>
                  <a:pt x="201" y="172"/>
                </a:cubicBezTo>
                <a:cubicBezTo>
                  <a:pt x="202" y="173"/>
                  <a:pt x="202" y="174"/>
                  <a:pt x="202" y="175"/>
                </a:cubicBezTo>
                <a:cubicBezTo>
                  <a:pt x="201" y="176"/>
                  <a:pt x="201" y="176"/>
                  <a:pt x="201" y="177"/>
                </a:cubicBezTo>
                <a:cubicBezTo>
                  <a:pt x="200" y="177"/>
                  <a:pt x="200" y="178"/>
                  <a:pt x="199" y="179"/>
                </a:cubicBezTo>
                <a:cubicBezTo>
                  <a:pt x="197" y="180"/>
                  <a:pt x="197" y="181"/>
                  <a:pt x="196" y="182"/>
                </a:cubicBezTo>
                <a:cubicBezTo>
                  <a:pt x="194" y="183"/>
                  <a:pt x="192" y="185"/>
                  <a:pt x="191" y="186"/>
                </a:cubicBezTo>
                <a:cubicBezTo>
                  <a:pt x="189" y="188"/>
                  <a:pt x="187" y="189"/>
                  <a:pt x="185" y="191"/>
                </a:cubicBezTo>
                <a:cubicBezTo>
                  <a:pt x="184" y="192"/>
                  <a:pt x="183" y="193"/>
                  <a:pt x="182" y="194"/>
                </a:cubicBezTo>
                <a:lnTo>
                  <a:pt x="179" y="192"/>
                </a:lnTo>
                <a:lnTo>
                  <a:pt x="181" y="195"/>
                </a:lnTo>
                <a:cubicBezTo>
                  <a:pt x="180" y="195"/>
                  <a:pt x="179" y="196"/>
                  <a:pt x="179" y="197"/>
                </a:cubicBezTo>
                <a:cubicBezTo>
                  <a:pt x="179" y="197"/>
                  <a:pt x="178" y="197"/>
                  <a:pt x="178" y="198"/>
                </a:cubicBezTo>
                <a:cubicBezTo>
                  <a:pt x="177" y="198"/>
                  <a:pt x="177" y="198"/>
                  <a:pt x="177" y="198"/>
                </a:cubicBezTo>
                <a:cubicBezTo>
                  <a:pt x="176" y="199"/>
                  <a:pt x="175" y="200"/>
                  <a:pt x="174" y="201"/>
                </a:cubicBezTo>
                <a:cubicBezTo>
                  <a:pt x="174" y="201"/>
                  <a:pt x="173" y="202"/>
                  <a:pt x="173" y="202"/>
                </a:cubicBezTo>
                <a:cubicBezTo>
                  <a:pt x="173" y="202"/>
                  <a:pt x="173" y="202"/>
                  <a:pt x="172" y="203"/>
                </a:cubicBezTo>
                <a:cubicBezTo>
                  <a:pt x="171" y="204"/>
                  <a:pt x="169" y="205"/>
                  <a:pt x="168" y="206"/>
                </a:cubicBezTo>
                <a:lnTo>
                  <a:pt x="166" y="208"/>
                </a:lnTo>
                <a:cubicBezTo>
                  <a:pt x="164" y="210"/>
                  <a:pt x="163" y="211"/>
                  <a:pt x="162" y="212"/>
                </a:cubicBezTo>
                <a:lnTo>
                  <a:pt x="160" y="213"/>
                </a:lnTo>
                <a:cubicBezTo>
                  <a:pt x="160" y="214"/>
                  <a:pt x="159" y="214"/>
                  <a:pt x="158" y="214"/>
                </a:cubicBezTo>
                <a:cubicBezTo>
                  <a:pt x="158" y="214"/>
                  <a:pt x="157" y="214"/>
                  <a:pt x="157" y="214"/>
                </a:cubicBezTo>
                <a:cubicBezTo>
                  <a:pt x="156" y="214"/>
                  <a:pt x="155" y="215"/>
                  <a:pt x="155" y="215"/>
                </a:cubicBezTo>
                <a:lnTo>
                  <a:pt x="154" y="215"/>
                </a:lnTo>
                <a:cubicBezTo>
                  <a:pt x="153" y="216"/>
                  <a:pt x="152" y="217"/>
                  <a:pt x="152" y="218"/>
                </a:cubicBezTo>
                <a:cubicBezTo>
                  <a:pt x="151" y="219"/>
                  <a:pt x="150" y="219"/>
                  <a:pt x="149" y="219"/>
                </a:cubicBezTo>
                <a:cubicBezTo>
                  <a:pt x="148" y="219"/>
                  <a:pt x="147" y="218"/>
                  <a:pt x="145" y="218"/>
                </a:cubicBezTo>
                <a:lnTo>
                  <a:pt x="144" y="218"/>
                </a:lnTo>
                <a:cubicBezTo>
                  <a:pt x="143" y="218"/>
                  <a:pt x="142" y="217"/>
                  <a:pt x="142" y="217"/>
                </a:cubicBezTo>
                <a:cubicBezTo>
                  <a:pt x="141" y="215"/>
                  <a:pt x="140" y="214"/>
                  <a:pt x="138" y="213"/>
                </a:cubicBezTo>
                <a:lnTo>
                  <a:pt x="138" y="212"/>
                </a:lnTo>
                <a:cubicBezTo>
                  <a:pt x="137" y="211"/>
                  <a:pt x="136" y="210"/>
                  <a:pt x="136" y="210"/>
                </a:cubicBezTo>
                <a:cubicBezTo>
                  <a:pt x="133" y="209"/>
                  <a:pt x="132" y="208"/>
                  <a:pt x="131" y="208"/>
                </a:cubicBezTo>
                <a:lnTo>
                  <a:pt x="130" y="208"/>
                </a:lnTo>
                <a:cubicBezTo>
                  <a:pt x="129" y="208"/>
                  <a:pt x="129" y="208"/>
                  <a:pt x="129" y="208"/>
                </a:cubicBezTo>
                <a:cubicBezTo>
                  <a:pt x="128" y="208"/>
                  <a:pt x="127" y="208"/>
                  <a:pt x="126" y="208"/>
                </a:cubicBezTo>
                <a:cubicBezTo>
                  <a:pt x="125" y="207"/>
                  <a:pt x="124" y="207"/>
                  <a:pt x="122" y="207"/>
                </a:cubicBezTo>
                <a:cubicBezTo>
                  <a:pt x="121" y="207"/>
                  <a:pt x="116" y="207"/>
                  <a:pt x="112" y="206"/>
                </a:cubicBezTo>
                <a:cubicBezTo>
                  <a:pt x="107" y="206"/>
                  <a:pt x="102" y="205"/>
                  <a:pt x="100" y="205"/>
                </a:cubicBezTo>
                <a:cubicBezTo>
                  <a:pt x="93" y="205"/>
                  <a:pt x="85" y="204"/>
                  <a:pt x="75" y="204"/>
                </a:cubicBezTo>
                <a:cubicBezTo>
                  <a:pt x="75" y="204"/>
                  <a:pt x="75" y="204"/>
                  <a:pt x="74" y="204"/>
                </a:cubicBezTo>
                <a:cubicBezTo>
                  <a:pt x="72" y="204"/>
                  <a:pt x="70" y="204"/>
                  <a:pt x="69" y="204"/>
                </a:cubicBezTo>
                <a:cubicBezTo>
                  <a:pt x="66" y="204"/>
                  <a:pt x="64" y="204"/>
                  <a:pt x="62" y="204"/>
                </a:cubicBezTo>
                <a:lnTo>
                  <a:pt x="59" y="204"/>
                </a:lnTo>
                <a:lnTo>
                  <a:pt x="55" y="204"/>
                </a:lnTo>
                <a:cubicBezTo>
                  <a:pt x="55" y="204"/>
                  <a:pt x="55" y="204"/>
                  <a:pt x="54" y="204"/>
                </a:cubicBezTo>
                <a:cubicBezTo>
                  <a:pt x="54" y="204"/>
                  <a:pt x="54" y="204"/>
                  <a:pt x="53" y="204"/>
                </a:cubicBezTo>
                <a:cubicBezTo>
                  <a:pt x="52" y="204"/>
                  <a:pt x="51" y="204"/>
                  <a:pt x="50" y="204"/>
                </a:cubicBezTo>
                <a:lnTo>
                  <a:pt x="44" y="204"/>
                </a:lnTo>
                <a:cubicBezTo>
                  <a:pt x="41" y="204"/>
                  <a:pt x="38" y="204"/>
                  <a:pt x="35" y="204"/>
                </a:cubicBezTo>
                <a:cubicBezTo>
                  <a:pt x="33" y="204"/>
                  <a:pt x="31" y="204"/>
                  <a:pt x="30" y="205"/>
                </a:cubicBezTo>
                <a:cubicBezTo>
                  <a:pt x="29" y="205"/>
                  <a:pt x="28" y="206"/>
                  <a:pt x="27" y="208"/>
                </a:cubicBezTo>
                <a:cubicBezTo>
                  <a:pt x="27" y="209"/>
                  <a:pt x="28" y="210"/>
                  <a:pt x="29" y="211"/>
                </a:cubicBezTo>
                <a:cubicBezTo>
                  <a:pt x="29" y="211"/>
                  <a:pt x="30" y="212"/>
                  <a:pt x="31" y="212"/>
                </a:cubicBezTo>
                <a:cubicBezTo>
                  <a:pt x="35" y="213"/>
                  <a:pt x="40" y="215"/>
                  <a:pt x="45" y="216"/>
                </a:cubicBezTo>
                <a:lnTo>
                  <a:pt x="47" y="216"/>
                </a:lnTo>
                <a:cubicBezTo>
                  <a:pt x="61" y="219"/>
                  <a:pt x="79" y="222"/>
                  <a:pt x="95" y="226"/>
                </a:cubicBezTo>
                <a:cubicBezTo>
                  <a:pt x="100" y="227"/>
                  <a:pt x="105" y="228"/>
                  <a:pt x="110" y="229"/>
                </a:cubicBezTo>
                <a:lnTo>
                  <a:pt x="112" y="229"/>
                </a:lnTo>
                <a:cubicBezTo>
                  <a:pt x="114" y="229"/>
                  <a:pt x="116" y="230"/>
                  <a:pt x="118" y="230"/>
                </a:cubicBezTo>
                <a:cubicBezTo>
                  <a:pt x="119" y="230"/>
                  <a:pt x="119" y="230"/>
                  <a:pt x="119" y="230"/>
                </a:cubicBezTo>
                <a:lnTo>
                  <a:pt x="120" y="230"/>
                </a:lnTo>
                <a:cubicBezTo>
                  <a:pt x="121" y="230"/>
                  <a:pt x="121" y="230"/>
                  <a:pt x="121" y="230"/>
                </a:cubicBezTo>
                <a:cubicBezTo>
                  <a:pt x="122" y="230"/>
                  <a:pt x="123" y="230"/>
                  <a:pt x="124" y="230"/>
                </a:cubicBezTo>
                <a:lnTo>
                  <a:pt x="125" y="231"/>
                </a:lnTo>
                <a:cubicBezTo>
                  <a:pt x="130" y="231"/>
                  <a:pt x="135" y="232"/>
                  <a:pt x="139" y="232"/>
                </a:cubicBezTo>
                <a:cubicBezTo>
                  <a:pt x="140" y="232"/>
                  <a:pt x="141" y="233"/>
                  <a:pt x="142" y="233"/>
                </a:cubicBezTo>
                <a:cubicBezTo>
                  <a:pt x="142" y="234"/>
                  <a:pt x="143" y="235"/>
                  <a:pt x="142" y="236"/>
                </a:cubicBezTo>
                <a:lnTo>
                  <a:pt x="138" y="257"/>
                </a:lnTo>
                <a:cubicBezTo>
                  <a:pt x="137" y="258"/>
                  <a:pt x="137" y="258"/>
                  <a:pt x="137" y="258"/>
                </a:cubicBezTo>
                <a:cubicBezTo>
                  <a:pt x="137" y="259"/>
                  <a:pt x="137" y="260"/>
                  <a:pt x="137" y="261"/>
                </a:cubicBezTo>
                <a:lnTo>
                  <a:pt x="136" y="262"/>
                </a:lnTo>
                <a:cubicBezTo>
                  <a:pt x="137" y="263"/>
                  <a:pt x="137" y="264"/>
                  <a:pt x="137" y="265"/>
                </a:cubicBezTo>
                <a:lnTo>
                  <a:pt x="137" y="267"/>
                </a:lnTo>
                <a:cubicBezTo>
                  <a:pt x="137" y="267"/>
                  <a:pt x="137" y="268"/>
                  <a:pt x="138" y="268"/>
                </a:cubicBezTo>
                <a:cubicBezTo>
                  <a:pt x="139" y="270"/>
                  <a:pt x="138" y="272"/>
                  <a:pt x="137" y="273"/>
                </a:cubicBezTo>
                <a:cubicBezTo>
                  <a:pt x="136" y="274"/>
                  <a:pt x="134" y="273"/>
                  <a:pt x="133" y="272"/>
                </a:cubicBezTo>
                <a:cubicBezTo>
                  <a:pt x="132" y="272"/>
                  <a:pt x="131" y="271"/>
                  <a:pt x="130" y="270"/>
                </a:cubicBezTo>
                <a:cubicBezTo>
                  <a:pt x="130" y="269"/>
                  <a:pt x="129" y="268"/>
                  <a:pt x="127" y="266"/>
                </a:cubicBezTo>
                <a:cubicBezTo>
                  <a:pt x="126" y="265"/>
                  <a:pt x="125" y="264"/>
                  <a:pt x="125" y="264"/>
                </a:cubicBezTo>
                <a:cubicBezTo>
                  <a:pt x="123" y="263"/>
                  <a:pt x="121" y="262"/>
                  <a:pt x="120" y="262"/>
                </a:cubicBezTo>
                <a:lnTo>
                  <a:pt x="119" y="262"/>
                </a:lnTo>
                <a:cubicBezTo>
                  <a:pt x="118" y="262"/>
                  <a:pt x="118" y="262"/>
                  <a:pt x="118" y="262"/>
                </a:cubicBezTo>
                <a:cubicBezTo>
                  <a:pt x="117" y="262"/>
                  <a:pt x="116" y="261"/>
                  <a:pt x="115" y="261"/>
                </a:cubicBezTo>
                <a:cubicBezTo>
                  <a:pt x="114" y="261"/>
                  <a:pt x="113" y="261"/>
                  <a:pt x="112" y="261"/>
                </a:cubicBezTo>
                <a:cubicBezTo>
                  <a:pt x="111" y="261"/>
                  <a:pt x="111" y="261"/>
                  <a:pt x="111" y="261"/>
                </a:cubicBezTo>
                <a:cubicBezTo>
                  <a:pt x="110" y="261"/>
                  <a:pt x="107" y="261"/>
                  <a:pt x="104" y="260"/>
                </a:cubicBezTo>
                <a:lnTo>
                  <a:pt x="100" y="260"/>
                </a:lnTo>
                <a:cubicBezTo>
                  <a:pt x="96" y="259"/>
                  <a:pt x="92" y="259"/>
                  <a:pt x="90" y="259"/>
                </a:cubicBezTo>
                <a:cubicBezTo>
                  <a:pt x="82" y="259"/>
                  <a:pt x="74" y="258"/>
                  <a:pt x="64" y="258"/>
                </a:cubicBezTo>
                <a:cubicBezTo>
                  <a:pt x="64" y="258"/>
                  <a:pt x="64" y="258"/>
                  <a:pt x="63" y="258"/>
                </a:cubicBezTo>
                <a:cubicBezTo>
                  <a:pt x="61" y="258"/>
                  <a:pt x="59" y="258"/>
                  <a:pt x="58" y="258"/>
                </a:cubicBezTo>
                <a:cubicBezTo>
                  <a:pt x="55" y="258"/>
                  <a:pt x="53" y="258"/>
                  <a:pt x="52" y="258"/>
                </a:cubicBezTo>
                <a:lnTo>
                  <a:pt x="50" y="258"/>
                </a:lnTo>
                <a:lnTo>
                  <a:pt x="44" y="258"/>
                </a:lnTo>
                <a:cubicBezTo>
                  <a:pt x="43" y="258"/>
                  <a:pt x="43" y="258"/>
                  <a:pt x="42" y="258"/>
                </a:cubicBezTo>
                <a:cubicBezTo>
                  <a:pt x="41" y="258"/>
                  <a:pt x="40" y="258"/>
                  <a:pt x="39" y="258"/>
                </a:cubicBezTo>
                <a:lnTo>
                  <a:pt x="24" y="258"/>
                </a:lnTo>
                <a:cubicBezTo>
                  <a:pt x="22" y="258"/>
                  <a:pt x="20" y="258"/>
                  <a:pt x="19" y="259"/>
                </a:cubicBezTo>
                <a:cubicBezTo>
                  <a:pt x="18" y="259"/>
                  <a:pt x="17" y="260"/>
                  <a:pt x="17" y="261"/>
                </a:cubicBezTo>
                <a:cubicBezTo>
                  <a:pt x="16" y="263"/>
                  <a:pt x="17" y="264"/>
                  <a:pt x="18" y="264"/>
                </a:cubicBezTo>
                <a:cubicBezTo>
                  <a:pt x="18" y="265"/>
                  <a:pt x="19" y="266"/>
                  <a:pt x="20" y="266"/>
                </a:cubicBezTo>
                <a:cubicBezTo>
                  <a:pt x="24" y="267"/>
                  <a:pt x="29" y="269"/>
                  <a:pt x="34" y="270"/>
                </a:cubicBezTo>
                <a:lnTo>
                  <a:pt x="38" y="271"/>
                </a:lnTo>
                <a:cubicBezTo>
                  <a:pt x="53" y="273"/>
                  <a:pt x="69" y="276"/>
                  <a:pt x="84" y="280"/>
                </a:cubicBezTo>
                <a:cubicBezTo>
                  <a:pt x="89" y="281"/>
                  <a:pt x="94" y="282"/>
                  <a:pt x="99" y="282"/>
                </a:cubicBezTo>
                <a:lnTo>
                  <a:pt x="101" y="283"/>
                </a:lnTo>
                <a:cubicBezTo>
                  <a:pt x="103" y="283"/>
                  <a:pt x="105" y="283"/>
                  <a:pt x="107" y="283"/>
                </a:cubicBezTo>
                <a:cubicBezTo>
                  <a:pt x="108" y="283"/>
                  <a:pt x="108" y="283"/>
                  <a:pt x="108" y="284"/>
                </a:cubicBezTo>
                <a:lnTo>
                  <a:pt x="110" y="287"/>
                </a:lnTo>
                <a:lnTo>
                  <a:pt x="109" y="284"/>
                </a:lnTo>
                <a:cubicBezTo>
                  <a:pt x="110" y="284"/>
                  <a:pt x="110" y="284"/>
                  <a:pt x="111" y="284"/>
                </a:cubicBezTo>
                <a:cubicBezTo>
                  <a:pt x="111" y="284"/>
                  <a:pt x="112" y="284"/>
                  <a:pt x="113" y="284"/>
                </a:cubicBezTo>
                <a:lnTo>
                  <a:pt x="114" y="284"/>
                </a:lnTo>
                <a:cubicBezTo>
                  <a:pt x="120" y="285"/>
                  <a:pt x="125" y="286"/>
                  <a:pt x="130" y="286"/>
                </a:cubicBezTo>
                <a:cubicBezTo>
                  <a:pt x="134" y="286"/>
                  <a:pt x="137" y="286"/>
                  <a:pt x="141" y="285"/>
                </a:cubicBezTo>
                <a:cubicBezTo>
                  <a:pt x="141" y="285"/>
                  <a:pt x="144" y="285"/>
                  <a:pt x="145" y="285"/>
                </a:cubicBezTo>
                <a:cubicBezTo>
                  <a:pt x="145" y="285"/>
                  <a:pt x="146" y="286"/>
                  <a:pt x="148" y="287"/>
                </a:cubicBezTo>
                <a:cubicBezTo>
                  <a:pt x="149" y="288"/>
                  <a:pt x="150" y="289"/>
                  <a:pt x="150" y="289"/>
                </a:cubicBezTo>
                <a:cubicBezTo>
                  <a:pt x="150" y="289"/>
                  <a:pt x="151" y="289"/>
                  <a:pt x="151" y="289"/>
                </a:cubicBezTo>
                <a:cubicBezTo>
                  <a:pt x="152" y="289"/>
                  <a:pt x="152" y="289"/>
                  <a:pt x="152" y="289"/>
                </a:cubicBezTo>
                <a:cubicBezTo>
                  <a:pt x="159" y="292"/>
                  <a:pt x="165" y="292"/>
                  <a:pt x="170" y="289"/>
                </a:cubicBezTo>
                <a:cubicBezTo>
                  <a:pt x="170" y="289"/>
                  <a:pt x="172" y="288"/>
                  <a:pt x="172" y="288"/>
                </a:cubicBezTo>
                <a:cubicBezTo>
                  <a:pt x="173" y="288"/>
                  <a:pt x="174" y="289"/>
                  <a:pt x="175" y="289"/>
                </a:cubicBezTo>
                <a:lnTo>
                  <a:pt x="183" y="291"/>
                </a:lnTo>
                <a:cubicBezTo>
                  <a:pt x="187" y="293"/>
                  <a:pt x="192" y="294"/>
                  <a:pt x="197" y="296"/>
                </a:cubicBezTo>
                <a:cubicBezTo>
                  <a:pt x="204" y="299"/>
                  <a:pt x="211" y="300"/>
                  <a:pt x="220" y="300"/>
                </a:cubicBezTo>
                <a:cubicBezTo>
                  <a:pt x="230" y="300"/>
                  <a:pt x="241" y="301"/>
                  <a:pt x="251" y="301"/>
                </a:cubicBezTo>
                <a:lnTo>
                  <a:pt x="265" y="302"/>
                </a:lnTo>
                <a:cubicBezTo>
                  <a:pt x="265" y="302"/>
                  <a:pt x="266" y="302"/>
                  <a:pt x="267" y="302"/>
                </a:cubicBezTo>
                <a:cubicBezTo>
                  <a:pt x="268" y="301"/>
                  <a:pt x="267" y="301"/>
                  <a:pt x="267" y="300"/>
                </a:cubicBezTo>
                <a:cubicBezTo>
                  <a:pt x="266" y="300"/>
                  <a:pt x="265" y="299"/>
                  <a:pt x="264" y="298"/>
                </a:cubicBezTo>
                <a:lnTo>
                  <a:pt x="263" y="298"/>
                </a:lnTo>
                <a:cubicBezTo>
                  <a:pt x="260" y="296"/>
                  <a:pt x="257" y="296"/>
                  <a:pt x="254" y="295"/>
                </a:cubicBezTo>
                <a:cubicBezTo>
                  <a:pt x="243" y="293"/>
                  <a:pt x="223" y="289"/>
                  <a:pt x="207" y="286"/>
                </a:cubicBezTo>
                <a:lnTo>
                  <a:pt x="206" y="285"/>
                </a:lnTo>
                <a:cubicBezTo>
                  <a:pt x="191" y="282"/>
                  <a:pt x="182" y="280"/>
                  <a:pt x="180" y="280"/>
                </a:cubicBezTo>
                <a:cubicBezTo>
                  <a:pt x="179" y="280"/>
                  <a:pt x="179" y="280"/>
                  <a:pt x="178" y="280"/>
                </a:cubicBezTo>
                <a:cubicBezTo>
                  <a:pt x="177" y="280"/>
                  <a:pt x="176" y="280"/>
                  <a:pt x="175" y="279"/>
                </a:cubicBezTo>
                <a:cubicBezTo>
                  <a:pt x="174" y="278"/>
                  <a:pt x="174" y="277"/>
                  <a:pt x="174" y="276"/>
                </a:cubicBezTo>
                <a:cubicBezTo>
                  <a:pt x="174" y="275"/>
                  <a:pt x="174" y="273"/>
                  <a:pt x="174" y="272"/>
                </a:cubicBezTo>
                <a:lnTo>
                  <a:pt x="175" y="239"/>
                </a:lnTo>
                <a:cubicBezTo>
                  <a:pt x="175" y="237"/>
                  <a:pt x="176" y="236"/>
                  <a:pt x="178" y="236"/>
                </a:cubicBezTo>
                <a:cubicBezTo>
                  <a:pt x="178" y="236"/>
                  <a:pt x="179" y="236"/>
                  <a:pt x="179" y="236"/>
                </a:cubicBezTo>
                <a:cubicBezTo>
                  <a:pt x="179" y="236"/>
                  <a:pt x="180" y="235"/>
                  <a:pt x="180" y="235"/>
                </a:cubicBezTo>
                <a:lnTo>
                  <a:pt x="181" y="235"/>
                </a:lnTo>
                <a:cubicBezTo>
                  <a:pt x="182" y="234"/>
                  <a:pt x="184" y="235"/>
                  <a:pt x="186" y="235"/>
                </a:cubicBezTo>
                <a:lnTo>
                  <a:pt x="193" y="238"/>
                </a:lnTo>
                <a:cubicBezTo>
                  <a:pt x="198" y="239"/>
                  <a:pt x="203" y="241"/>
                  <a:pt x="208" y="242"/>
                </a:cubicBezTo>
                <a:cubicBezTo>
                  <a:pt x="215" y="245"/>
                  <a:pt x="222" y="246"/>
                  <a:pt x="230" y="246"/>
                </a:cubicBezTo>
                <a:cubicBezTo>
                  <a:pt x="241" y="247"/>
                  <a:pt x="251" y="247"/>
                  <a:pt x="261" y="247"/>
                </a:cubicBezTo>
                <a:lnTo>
                  <a:pt x="276" y="248"/>
                </a:lnTo>
                <a:cubicBezTo>
                  <a:pt x="276" y="248"/>
                  <a:pt x="277" y="248"/>
                  <a:pt x="278" y="248"/>
                </a:cubicBezTo>
                <a:lnTo>
                  <a:pt x="281" y="249"/>
                </a:lnTo>
                <a:lnTo>
                  <a:pt x="278" y="247"/>
                </a:lnTo>
                <a:cubicBezTo>
                  <a:pt x="278" y="247"/>
                  <a:pt x="278" y="247"/>
                  <a:pt x="278" y="247"/>
                </a:cubicBezTo>
                <a:cubicBezTo>
                  <a:pt x="277" y="246"/>
                  <a:pt x="276" y="245"/>
                  <a:pt x="274" y="245"/>
                </a:cubicBezTo>
                <a:lnTo>
                  <a:pt x="274" y="244"/>
                </a:lnTo>
                <a:cubicBezTo>
                  <a:pt x="271" y="243"/>
                  <a:pt x="268" y="242"/>
                  <a:pt x="265" y="241"/>
                </a:cubicBezTo>
                <a:cubicBezTo>
                  <a:pt x="253" y="239"/>
                  <a:pt x="234" y="235"/>
                  <a:pt x="218" y="232"/>
                </a:cubicBezTo>
                <a:lnTo>
                  <a:pt x="217" y="232"/>
                </a:lnTo>
                <a:cubicBezTo>
                  <a:pt x="202" y="229"/>
                  <a:pt x="192" y="227"/>
                  <a:pt x="191" y="226"/>
                </a:cubicBezTo>
                <a:cubicBezTo>
                  <a:pt x="189" y="226"/>
                  <a:pt x="188" y="226"/>
                  <a:pt x="188" y="226"/>
                </a:cubicBezTo>
                <a:cubicBezTo>
                  <a:pt x="186" y="227"/>
                  <a:pt x="185" y="226"/>
                  <a:pt x="184" y="225"/>
                </a:cubicBezTo>
                <a:lnTo>
                  <a:pt x="184" y="224"/>
                </a:lnTo>
                <a:cubicBezTo>
                  <a:pt x="183" y="223"/>
                  <a:pt x="183" y="221"/>
                  <a:pt x="184" y="220"/>
                </a:cubicBezTo>
                <a:lnTo>
                  <a:pt x="223" y="183"/>
                </a:lnTo>
                <a:cubicBezTo>
                  <a:pt x="224" y="183"/>
                  <a:pt x="224" y="183"/>
                  <a:pt x="224" y="183"/>
                </a:cubicBezTo>
                <a:lnTo>
                  <a:pt x="226" y="181"/>
                </a:lnTo>
                <a:cubicBezTo>
                  <a:pt x="226" y="181"/>
                  <a:pt x="227" y="181"/>
                  <a:pt x="227" y="180"/>
                </a:cubicBezTo>
                <a:lnTo>
                  <a:pt x="233" y="177"/>
                </a:lnTo>
                <a:cubicBezTo>
                  <a:pt x="234" y="177"/>
                  <a:pt x="235" y="177"/>
                  <a:pt x="235" y="177"/>
                </a:cubicBezTo>
                <a:lnTo>
                  <a:pt x="238" y="178"/>
                </a:lnTo>
                <a:cubicBezTo>
                  <a:pt x="239" y="178"/>
                  <a:pt x="240" y="178"/>
                  <a:pt x="240" y="178"/>
                </a:cubicBezTo>
                <a:cubicBezTo>
                  <a:pt x="257" y="183"/>
                  <a:pt x="268" y="188"/>
                  <a:pt x="276" y="195"/>
                </a:cubicBezTo>
                <a:cubicBezTo>
                  <a:pt x="278" y="196"/>
                  <a:pt x="280" y="197"/>
                  <a:pt x="284" y="198"/>
                </a:cubicBezTo>
                <a:cubicBezTo>
                  <a:pt x="285" y="198"/>
                  <a:pt x="286" y="198"/>
                  <a:pt x="287" y="198"/>
                </a:cubicBezTo>
                <a:cubicBezTo>
                  <a:pt x="288" y="197"/>
                  <a:pt x="290" y="196"/>
                  <a:pt x="289" y="194"/>
                </a:cubicBezTo>
                <a:cubicBezTo>
                  <a:pt x="289" y="194"/>
                  <a:pt x="289" y="193"/>
                  <a:pt x="290" y="193"/>
                </a:cubicBezTo>
                <a:cubicBezTo>
                  <a:pt x="290" y="192"/>
                  <a:pt x="290" y="191"/>
                  <a:pt x="290" y="189"/>
                </a:cubicBezTo>
                <a:cubicBezTo>
                  <a:pt x="290" y="186"/>
                  <a:pt x="287" y="179"/>
                  <a:pt x="282" y="176"/>
                </a:cubicBezTo>
                <a:cubicBezTo>
                  <a:pt x="281" y="175"/>
                  <a:pt x="281" y="175"/>
                  <a:pt x="280" y="174"/>
                </a:cubicBezTo>
                <a:cubicBezTo>
                  <a:pt x="280" y="174"/>
                  <a:pt x="280" y="174"/>
                  <a:pt x="280" y="174"/>
                </a:cubicBezTo>
                <a:cubicBezTo>
                  <a:pt x="279" y="174"/>
                  <a:pt x="279" y="174"/>
                  <a:pt x="279" y="174"/>
                </a:cubicBezTo>
                <a:cubicBezTo>
                  <a:pt x="279" y="174"/>
                  <a:pt x="278" y="173"/>
                  <a:pt x="278" y="173"/>
                </a:cubicBezTo>
                <a:cubicBezTo>
                  <a:pt x="278" y="173"/>
                  <a:pt x="278" y="173"/>
                  <a:pt x="277" y="173"/>
                </a:cubicBezTo>
                <a:cubicBezTo>
                  <a:pt x="276" y="172"/>
                  <a:pt x="274" y="171"/>
                  <a:pt x="273" y="170"/>
                </a:cubicBezTo>
                <a:cubicBezTo>
                  <a:pt x="270" y="169"/>
                  <a:pt x="267" y="168"/>
                  <a:pt x="264" y="168"/>
                </a:cubicBezTo>
                <a:cubicBezTo>
                  <a:pt x="262" y="167"/>
                  <a:pt x="262" y="166"/>
                  <a:pt x="261" y="165"/>
                </a:cubicBezTo>
                <a:cubicBezTo>
                  <a:pt x="261" y="163"/>
                  <a:pt x="262" y="162"/>
                  <a:pt x="263" y="161"/>
                </a:cubicBezTo>
                <a:lnTo>
                  <a:pt x="288" y="148"/>
                </a:lnTo>
                <a:cubicBezTo>
                  <a:pt x="289" y="147"/>
                  <a:pt x="290" y="147"/>
                  <a:pt x="291" y="147"/>
                </a:cubicBezTo>
                <a:cubicBezTo>
                  <a:pt x="292" y="148"/>
                  <a:pt x="293" y="148"/>
                  <a:pt x="293" y="149"/>
                </a:cubicBezTo>
                <a:lnTo>
                  <a:pt x="293" y="150"/>
                </a:lnTo>
                <a:lnTo>
                  <a:pt x="296" y="162"/>
                </a:lnTo>
                <a:cubicBezTo>
                  <a:pt x="296" y="162"/>
                  <a:pt x="296" y="162"/>
                  <a:pt x="297" y="162"/>
                </a:cubicBezTo>
                <a:cubicBezTo>
                  <a:pt x="297" y="162"/>
                  <a:pt x="297" y="162"/>
                  <a:pt x="297" y="162"/>
                </a:cubicBezTo>
                <a:cubicBezTo>
                  <a:pt x="297" y="162"/>
                  <a:pt x="298" y="163"/>
                  <a:pt x="298" y="163"/>
                </a:cubicBezTo>
                <a:lnTo>
                  <a:pt x="299" y="163"/>
                </a:lnTo>
                <a:cubicBezTo>
                  <a:pt x="300" y="164"/>
                  <a:pt x="300" y="164"/>
                  <a:pt x="301" y="165"/>
                </a:cubicBezTo>
                <a:cubicBezTo>
                  <a:pt x="304" y="166"/>
                  <a:pt x="304" y="168"/>
                  <a:pt x="305" y="170"/>
                </a:cubicBezTo>
                <a:cubicBezTo>
                  <a:pt x="305" y="170"/>
                  <a:pt x="305" y="170"/>
                  <a:pt x="305" y="171"/>
                </a:cubicBezTo>
                <a:cubicBezTo>
                  <a:pt x="305" y="171"/>
                  <a:pt x="305" y="172"/>
                  <a:pt x="305" y="172"/>
                </a:cubicBezTo>
                <a:cubicBezTo>
                  <a:pt x="305" y="173"/>
                  <a:pt x="306" y="173"/>
                  <a:pt x="306" y="173"/>
                </a:cubicBezTo>
                <a:cubicBezTo>
                  <a:pt x="306" y="173"/>
                  <a:pt x="307" y="174"/>
                  <a:pt x="307" y="174"/>
                </a:cubicBezTo>
                <a:cubicBezTo>
                  <a:pt x="307" y="174"/>
                  <a:pt x="308" y="174"/>
                  <a:pt x="308" y="175"/>
                </a:cubicBezTo>
                <a:lnTo>
                  <a:pt x="316" y="180"/>
                </a:lnTo>
                <a:cubicBezTo>
                  <a:pt x="317" y="180"/>
                  <a:pt x="318" y="180"/>
                  <a:pt x="318" y="181"/>
                </a:cubicBezTo>
                <a:cubicBezTo>
                  <a:pt x="318" y="181"/>
                  <a:pt x="319" y="181"/>
                  <a:pt x="319" y="182"/>
                </a:cubicBezTo>
                <a:cubicBezTo>
                  <a:pt x="321" y="183"/>
                  <a:pt x="324" y="185"/>
                  <a:pt x="326" y="186"/>
                </a:cubicBezTo>
                <a:cubicBezTo>
                  <a:pt x="329" y="188"/>
                  <a:pt x="331" y="189"/>
                  <a:pt x="333" y="191"/>
                </a:cubicBezTo>
                <a:cubicBezTo>
                  <a:pt x="333" y="191"/>
                  <a:pt x="333" y="191"/>
                  <a:pt x="334" y="191"/>
                </a:cubicBezTo>
                <a:cubicBezTo>
                  <a:pt x="334" y="192"/>
                  <a:pt x="335" y="192"/>
                  <a:pt x="335" y="192"/>
                </a:cubicBezTo>
                <a:cubicBezTo>
                  <a:pt x="335" y="192"/>
                  <a:pt x="336" y="193"/>
                  <a:pt x="336" y="193"/>
                </a:cubicBezTo>
                <a:cubicBezTo>
                  <a:pt x="337" y="193"/>
                  <a:pt x="338" y="194"/>
                  <a:pt x="338" y="194"/>
                </a:cubicBezTo>
                <a:cubicBezTo>
                  <a:pt x="338" y="194"/>
                  <a:pt x="339" y="195"/>
                  <a:pt x="340" y="195"/>
                </a:cubicBezTo>
                <a:cubicBezTo>
                  <a:pt x="341" y="196"/>
                  <a:pt x="342" y="197"/>
                  <a:pt x="344" y="198"/>
                </a:cubicBezTo>
                <a:cubicBezTo>
                  <a:pt x="344" y="198"/>
                  <a:pt x="344" y="198"/>
                  <a:pt x="345" y="199"/>
                </a:cubicBezTo>
                <a:cubicBezTo>
                  <a:pt x="345" y="199"/>
                  <a:pt x="345" y="199"/>
                  <a:pt x="346" y="200"/>
                </a:cubicBezTo>
                <a:cubicBezTo>
                  <a:pt x="346" y="200"/>
                  <a:pt x="347" y="200"/>
                  <a:pt x="347" y="200"/>
                </a:cubicBezTo>
                <a:cubicBezTo>
                  <a:pt x="348" y="201"/>
                  <a:pt x="349" y="201"/>
                  <a:pt x="350" y="202"/>
                </a:cubicBezTo>
                <a:cubicBezTo>
                  <a:pt x="350" y="203"/>
                  <a:pt x="350" y="203"/>
                  <a:pt x="350" y="204"/>
                </a:cubicBezTo>
                <a:cubicBezTo>
                  <a:pt x="351" y="204"/>
                  <a:pt x="351" y="205"/>
                  <a:pt x="351" y="205"/>
                </a:cubicBezTo>
                <a:cubicBezTo>
                  <a:pt x="352" y="205"/>
                  <a:pt x="352" y="206"/>
                  <a:pt x="352" y="206"/>
                </a:cubicBezTo>
                <a:cubicBezTo>
                  <a:pt x="353" y="208"/>
                  <a:pt x="355" y="209"/>
                  <a:pt x="356" y="210"/>
                </a:cubicBezTo>
                <a:cubicBezTo>
                  <a:pt x="357" y="211"/>
                  <a:pt x="357" y="211"/>
                  <a:pt x="357" y="211"/>
                </a:cubicBezTo>
                <a:cubicBezTo>
                  <a:pt x="357" y="212"/>
                  <a:pt x="358" y="212"/>
                  <a:pt x="358" y="212"/>
                </a:cubicBezTo>
                <a:cubicBezTo>
                  <a:pt x="359" y="212"/>
                  <a:pt x="359" y="213"/>
                  <a:pt x="359" y="213"/>
                </a:cubicBezTo>
                <a:cubicBezTo>
                  <a:pt x="360" y="213"/>
                  <a:pt x="360" y="214"/>
                  <a:pt x="361" y="214"/>
                </a:cubicBezTo>
                <a:cubicBezTo>
                  <a:pt x="361" y="214"/>
                  <a:pt x="361" y="214"/>
                  <a:pt x="362" y="215"/>
                </a:cubicBezTo>
                <a:cubicBezTo>
                  <a:pt x="364" y="216"/>
                  <a:pt x="365" y="217"/>
                  <a:pt x="367" y="218"/>
                </a:cubicBezTo>
                <a:cubicBezTo>
                  <a:pt x="367" y="218"/>
                  <a:pt x="367" y="218"/>
                  <a:pt x="367" y="218"/>
                </a:cubicBezTo>
                <a:cubicBezTo>
                  <a:pt x="368" y="217"/>
                  <a:pt x="369" y="217"/>
                  <a:pt x="369" y="216"/>
                </a:cubicBezTo>
                <a:cubicBezTo>
                  <a:pt x="370" y="216"/>
                  <a:pt x="370" y="215"/>
                  <a:pt x="370" y="215"/>
                </a:cubicBezTo>
                <a:cubicBezTo>
                  <a:pt x="371" y="215"/>
                  <a:pt x="371" y="214"/>
                  <a:pt x="372" y="214"/>
                </a:cubicBezTo>
                <a:cubicBezTo>
                  <a:pt x="372" y="213"/>
                  <a:pt x="372" y="213"/>
                  <a:pt x="373" y="213"/>
                </a:cubicBezTo>
                <a:cubicBezTo>
                  <a:pt x="373" y="212"/>
                  <a:pt x="373" y="212"/>
                  <a:pt x="374" y="212"/>
                </a:cubicBezTo>
                <a:cubicBezTo>
                  <a:pt x="374" y="212"/>
                  <a:pt x="374" y="211"/>
                  <a:pt x="374" y="211"/>
                </a:cubicBezTo>
                <a:cubicBezTo>
                  <a:pt x="376" y="210"/>
                  <a:pt x="377" y="208"/>
                  <a:pt x="379" y="206"/>
                </a:cubicBezTo>
                <a:cubicBezTo>
                  <a:pt x="379" y="205"/>
                  <a:pt x="380" y="204"/>
                  <a:pt x="381" y="202"/>
                </a:cubicBezTo>
                <a:cubicBezTo>
                  <a:pt x="382" y="200"/>
                  <a:pt x="383" y="199"/>
                  <a:pt x="384" y="196"/>
                </a:cubicBezTo>
                <a:cubicBezTo>
                  <a:pt x="384" y="196"/>
                  <a:pt x="384" y="196"/>
                  <a:pt x="384" y="195"/>
                </a:cubicBezTo>
                <a:cubicBezTo>
                  <a:pt x="385" y="195"/>
                  <a:pt x="385" y="195"/>
                  <a:pt x="385" y="194"/>
                </a:cubicBezTo>
                <a:cubicBezTo>
                  <a:pt x="385" y="194"/>
                  <a:pt x="385" y="193"/>
                  <a:pt x="385" y="193"/>
                </a:cubicBezTo>
                <a:cubicBezTo>
                  <a:pt x="385" y="193"/>
                  <a:pt x="385" y="193"/>
                  <a:pt x="385" y="193"/>
                </a:cubicBezTo>
                <a:cubicBezTo>
                  <a:pt x="386" y="192"/>
                  <a:pt x="386" y="191"/>
                  <a:pt x="386" y="190"/>
                </a:cubicBezTo>
                <a:cubicBezTo>
                  <a:pt x="387" y="189"/>
                  <a:pt x="387" y="188"/>
                  <a:pt x="387" y="187"/>
                </a:cubicBezTo>
                <a:cubicBezTo>
                  <a:pt x="386" y="185"/>
                  <a:pt x="384" y="185"/>
                  <a:pt x="382" y="183"/>
                </a:cubicBezTo>
                <a:cubicBezTo>
                  <a:pt x="382" y="183"/>
                  <a:pt x="382" y="183"/>
                  <a:pt x="381" y="183"/>
                </a:cubicBezTo>
                <a:cubicBezTo>
                  <a:pt x="381" y="183"/>
                  <a:pt x="380" y="182"/>
                  <a:pt x="380" y="182"/>
                </a:cubicBezTo>
                <a:cubicBezTo>
                  <a:pt x="379" y="182"/>
                  <a:pt x="379" y="182"/>
                  <a:pt x="378" y="181"/>
                </a:cubicBezTo>
                <a:cubicBezTo>
                  <a:pt x="378" y="181"/>
                  <a:pt x="378" y="181"/>
                  <a:pt x="377" y="181"/>
                </a:cubicBezTo>
                <a:cubicBezTo>
                  <a:pt x="377" y="181"/>
                  <a:pt x="376" y="180"/>
                  <a:pt x="376" y="180"/>
                </a:cubicBezTo>
                <a:cubicBezTo>
                  <a:pt x="374" y="179"/>
                  <a:pt x="373" y="179"/>
                  <a:pt x="371" y="178"/>
                </a:cubicBezTo>
                <a:cubicBezTo>
                  <a:pt x="370" y="178"/>
                  <a:pt x="370" y="178"/>
                  <a:pt x="369" y="178"/>
                </a:cubicBezTo>
                <a:cubicBezTo>
                  <a:pt x="369" y="178"/>
                  <a:pt x="368" y="178"/>
                  <a:pt x="368" y="177"/>
                </a:cubicBezTo>
                <a:cubicBezTo>
                  <a:pt x="367" y="177"/>
                  <a:pt x="367" y="177"/>
                  <a:pt x="366" y="177"/>
                </a:cubicBezTo>
                <a:cubicBezTo>
                  <a:pt x="365" y="177"/>
                  <a:pt x="364" y="176"/>
                  <a:pt x="363" y="176"/>
                </a:cubicBezTo>
                <a:cubicBezTo>
                  <a:pt x="363" y="176"/>
                  <a:pt x="362" y="175"/>
                  <a:pt x="362" y="175"/>
                </a:cubicBezTo>
                <a:cubicBezTo>
                  <a:pt x="362" y="175"/>
                  <a:pt x="361" y="174"/>
                  <a:pt x="361" y="174"/>
                </a:cubicBezTo>
                <a:cubicBezTo>
                  <a:pt x="360" y="174"/>
                  <a:pt x="360" y="174"/>
                  <a:pt x="360" y="174"/>
                </a:cubicBezTo>
                <a:cubicBezTo>
                  <a:pt x="358" y="173"/>
                  <a:pt x="357" y="172"/>
                  <a:pt x="356" y="171"/>
                </a:cubicBezTo>
                <a:cubicBezTo>
                  <a:pt x="355" y="171"/>
                  <a:pt x="354" y="170"/>
                  <a:pt x="354" y="170"/>
                </a:cubicBezTo>
                <a:cubicBezTo>
                  <a:pt x="353" y="170"/>
                  <a:pt x="353" y="169"/>
                  <a:pt x="352" y="169"/>
                </a:cubicBezTo>
                <a:cubicBezTo>
                  <a:pt x="352" y="169"/>
                  <a:pt x="351" y="168"/>
                  <a:pt x="351" y="168"/>
                </a:cubicBezTo>
                <a:cubicBezTo>
                  <a:pt x="351" y="168"/>
                  <a:pt x="350" y="167"/>
                  <a:pt x="350" y="167"/>
                </a:cubicBezTo>
                <a:cubicBezTo>
                  <a:pt x="349" y="167"/>
                  <a:pt x="349" y="167"/>
                  <a:pt x="349" y="167"/>
                </a:cubicBezTo>
                <a:cubicBezTo>
                  <a:pt x="347" y="165"/>
                  <a:pt x="345" y="164"/>
                  <a:pt x="343" y="163"/>
                </a:cubicBezTo>
                <a:cubicBezTo>
                  <a:pt x="342" y="161"/>
                  <a:pt x="341" y="158"/>
                  <a:pt x="344" y="157"/>
                </a:cubicBezTo>
                <a:lnTo>
                  <a:pt x="344" y="156"/>
                </a:lnTo>
                <a:cubicBezTo>
                  <a:pt x="344" y="156"/>
                  <a:pt x="345" y="156"/>
                  <a:pt x="346" y="156"/>
                </a:cubicBezTo>
                <a:cubicBezTo>
                  <a:pt x="352" y="156"/>
                  <a:pt x="370" y="159"/>
                  <a:pt x="382" y="164"/>
                </a:cubicBezTo>
                <a:cubicBezTo>
                  <a:pt x="389" y="167"/>
                  <a:pt x="396" y="172"/>
                  <a:pt x="401" y="177"/>
                </a:cubicBezTo>
                <a:cubicBezTo>
                  <a:pt x="406" y="182"/>
                  <a:pt x="410" y="187"/>
                  <a:pt x="412" y="189"/>
                </a:cubicBezTo>
                <a:cubicBezTo>
                  <a:pt x="412" y="190"/>
                  <a:pt x="413" y="190"/>
                  <a:pt x="413" y="191"/>
                </a:cubicBezTo>
                <a:cubicBezTo>
                  <a:pt x="420" y="198"/>
                  <a:pt x="428" y="202"/>
                  <a:pt x="438" y="202"/>
                </a:cubicBezTo>
                <a:cubicBezTo>
                  <a:pt x="445" y="202"/>
                  <a:pt x="451" y="200"/>
                  <a:pt x="455" y="198"/>
                </a:cubicBezTo>
                <a:cubicBezTo>
                  <a:pt x="466" y="192"/>
                  <a:pt x="465" y="189"/>
                  <a:pt x="464" y="174"/>
                </a:cubicBezTo>
                <a:cubicBezTo>
                  <a:pt x="463" y="171"/>
                  <a:pt x="463" y="168"/>
                  <a:pt x="463" y="165"/>
                </a:cubicBezTo>
                <a:cubicBezTo>
                  <a:pt x="463" y="164"/>
                  <a:pt x="462" y="164"/>
                  <a:pt x="462" y="163"/>
                </a:cubicBezTo>
                <a:lnTo>
                  <a:pt x="462" y="162"/>
                </a:lnTo>
                <a:cubicBezTo>
                  <a:pt x="462" y="161"/>
                  <a:pt x="462" y="161"/>
                  <a:pt x="462" y="161"/>
                </a:cubicBezTo>
                <a:lnTo>
                  <a:pt x="462" y="160"/>
                </a:lnTo>
                <a:cubicBezTo>
                  <a:pt x="461" y="159"/>
                  <a:pt x="461" y="159"/>
                  <a:pt x="461" y="158"/>
                </a:cubicBezTo>
                <a:cubicBezTo>
                  <a:pt x="461" y="158"/>
                  <a:pt x="461" y="158"/>
                  <a:pt x="461" y="157"/>
                </a:cubicBezTo>
                <a:cubicBezTo>
                  <a:pt x="461" y="157"/>
                  <a:pt x="461" y="157"/>
                  <a:pt x="461" y="157"/>
                </a:cubicBezTo>
                <a:cubicBezTo>
                  <a:pt x="461" y="157"/>
                  <a:pt x="461" y="156"/>
                  <a:pt x="461" y="156"/>
                </a:cubicBezTo>
                <a:cubicBezTo>
                  <a:pt x="461" y="155"/>
                  <a:pt x="461" y="155"/>
                  <a:pt x="461" y="155"/>
                </a:cubicBezTo>
                <a:cubicBezTo>
                  <a:pt x="460" y="155"/>
                  <a:pt x="460" y="154"/>
                  <a:pt x="460" y="154"/>
                </a:cubicBezTo>
                <a:cubicBezTo>
                  <a:pt x="460" y="153"/>
                  <a:pt x="459" y="152"/>
                  <a:pt x="459" y="151"/>
                </a:cubicBezTo>
                <a:cubicBezTo>
                  <a:pt x="458" y="149"/>
                  <a:pt x="458" y="148"/>
                  <a:pt x="457" y="146"/>
                </a:cubicBezTo>
                <a:cubicBezTo>
                  <a:pt x="453" y="136"/>
                  <a:pt x="446" y="127"/>
                  <a:pt x="439" y="119"/>
                </a:cubicBezTo>
                <a:lnTo>
                  <a:pt x="438" y="118"/>
                </a:lnTo>
                <a:cubicBezTo>
                  <a:pt x="438" y="118"/>
                  <a:pt x="438" y="118"/>
                  <a:pt x="437" y="118"/>
                </a:cubicBezTo>
                <a:cubicBezTo>
                  <a:pt x="429" y="110"/>
                  <a:pt x="422" y="105"/>
                  <a:pt x="421" y="104"/>
                </a:cubicBezTo>
                <a:cubicBezTo>
                  <a:pt x="421" y="104"/>
                  <a:pt x="421" y="104"/>
                  <a:pt x="421" y="104"/>
                </a:cubicBezTo>
                <a:lnTo>
                  <a:pt x="418" y="102"/>
                </a:lnTo>
                <a:cubicBezTo>
                  <a:pt x="410" y="99"/>
                  <a:pt x="401" y="94"/>
                  <a:pt x="391" y="90"/>
                </a:cubicBezTo>
                <a:cubicBezTo>
                  <a:pt x="391" y="90"/>
                  <a:pt x="391" y="89"/>
                  <a:pt x="390" y="89"/>
                </a:cubicBezTo>
                <a:cubicBezTo>
                  <a:pt x="390" y="89"/>
                  <a:pt x="388" y="86"/>
                  <a:pt x="393" y="85"/>
                </a:cubicBezTo>
                <a:cubicBezTo>
                  <a:pt x="398" y="84"/>
                  <a:pt x="421" y="79"/>
                  <a:pt x="421" y="79"/>
                </a:cubicBezTo>
                <a:lnTo>
                  <a:pt x="421" y="78"/>
                </a:lnTo>
                <a:cubicBezTo>
                  <a:pt x="422" y="78"/>
                  <a:pt x="422" y="78"/>
                  <a:pt x="422" y="78"/>
                </a:cubicBezTo>
                <a:cubicBezTo>
                  <a:pt x="424" y="78"/>
                  <a:pt x="424" y="78"/>
                  <a:pt x="425" y="78"/>
                </a:cubicBezTo>
                <a:lnTo>
                  <a:pt x="425" y="77"/>
                </a:lnTo>
                <a:cubicBezTo>
                  <a:pt x="425" y="77"/>
                  <a:pt x="426" y="77"/>
                  <a:pt x="428" y="77"/>
                </a:cubicBezTo>
                <a:lnTo>
                  <a:pt x="448" y="73"/>
                </a:lnTo>
                <a:cubicBezTo>
                  <a:pt x="448" y="73"/>
                  <a:pt x="449" y="73"/>
                  <a:pt x="449" y="73"/>
                </a:cubicBezTo>
                <a:cubicBezTo>
                  <a:pt x="460" y="77"/>
                  <a:pt x="469" y="80"/>
                  <a:pt x="475" y="80"/>
                </a:cubicBezTo>
                <a:lnTo>
                  <a:pt x="477" y="80"/>
                </a:lnTo>
                <a:lnTo>
                  <a:pt x="478" y="80"/>
                </a:lnTo>
                <a:cubicBezTo>
                  <a:pt x="479" y="80"/>
                  <a:pt x="479" y="80"/>
                  <a:pt x="480" y="80"/>
                </a:cubicBezTo>
                <a:cubicBezTo>
                  <a:pt x="480" y="80"/>
                  <a:pt x="481" y="80"/>
                  <a:pt x="481" y="80"/>
                </a:cubicBezTo>
                <a:cubicBezTo>
                  <a:pt x="485" y="79"/>
                  <a:pt x="489" y="76"/>
                  <a:pt x="490" y="74"/>
                </a:cubicBezTo>
                <a:cubicBezTo>
                  <a:pt x="490" y="73"/>
                  <a:pt x="490" y="73"/>
                  <a:pt x="490" y="73"/>
                </a:cubicBezTo>
                <a:cubicBezTo>
                  <a:pt x="490" y="72"/>
                  <a:pt x="491" y="72"/>
                  <a:pt x="491" y="72"/>
                </a:cubicBezTo>
                <a:cubicBezTo>
                  <a:pt x="491" y="71"/>
                  <a:pt x="492" y="70"/>
                  <a:pt x="491" y="69"/>
                </a:cubicBezTo>
                <a:cubicBezTo>
                  <a:pt x="491" y="68"/>
                  <a:pt x="491" y="67"/>
                  <a:pt x="492" y="67"/>
                </a:cubicBezTo>
                <a:cubicBezTo>
                  <a:pt x="492" y="66"/>
                  <a:pt x="493" y="66"/>
                  <a:pt x="493" y="65"/>
                </a:cubicBezTo>
                <a:lnTo>
                  <a:pt x="528" y="59"/>
                </a:lnTo>
                <a:cubicBezTo>
                  <a:pt x="529" y="59"/>
                  <a:pt x="530" y="59"/>
                  <a:pt x="530" y="60"/>
                </a:cubicBezTo>
                <a:cubicBezTo>
                  <a:pt x="531" y="60"/>
                  <a:pt x="531" y="61"/>
                  <a:pt x="531" y="62"/>
                </a:cubicBezTo>
                <a:lnTo>
                  <a:pt x="531" y="75"/>
                </a:lnTo>
                <a:lnTo>
                  <a:pt x="532" y="81"/>
                </a:lnTo>
                <a:cubicBezTo>
                  <a:pt x="532" y="82"/>
                  <a:pt x="531" y="83"/>
                  <a:pt x="531" y="84"/>
                </a:cubicBezTo>
                <a:cubicBezTo>
                  <a:pt x="530" y="84"/>
                  <a:pt x="529" y="84"/>
                  <a:pt x="528" y="84"/>
                </a:cubicBezTo>
                <a:cubicBezTo>
                  <a:pt x="527" y="83"/>
                  <a:pt x="525" y="83"/>
                  <a:pt x="524" y="82"/>
                </a:cubicBezTo>
                <a:cubicBezTo>
                  <a:pt x="522" y="82"/>
                  <a:pt x="520" y="82"/>
                  <a:pt x="518" y="83"/>
                </a:cubicBezTo>
                <a:cubicBezTo>
                  <a:pt x="518" y="83"/>
                  <a:pt x="518" y="83"/>
                  <a:pt x="518" y="83"/>
                </a:cubicBezTo>
                <a:cubicBezTo>
                  <a:pt x="517" y="83"/>
                  <a:pt x="517" y="83"/>
                  <a:pt x="516" y="83"/>
                </a:cubicBezTo>
                <a:cubicBezTo>
                  <a:pt x="516" y="83"/>
                  <a:pt x="516" y="83"/>
                  <a:pt x="515" y="83"/>
                </a:cubicBezTo>
                <a:cubicBezTo>
                  <a:pt x="515" y="83"/>
                  <a:pt x="515" y="83"/>
                  <a:pt x="515" y="83"/>
                </a:cubicBezTo>
                <a:lnTo>
                  <a:pt x="514" y="83"/>
                </a:lnTo>
                <a:cubicBezTo>
                  <a:pt x="514" y="83"/>
                  <a:pt x="514" y="84"/>
                  <a:pt x="514" y="84"/>
                </a:cubicBezTo>
                <a:cubicBezTo>
                  <a:pt x="508" y="85"/>
                  <a:pt x="502" y="87"/>
                  <a:pt x="496" y="88"/>
                </a:cubicBezTo>
                <a:lnTo>
                  <a:pt x="481" y="92"/>
                </a:lnTo>
                <a:cubicBezTo>
                  <a:pt x="479" y="92"/>
                  <a:pt x="478" y="93"/>
                  <a:pt x="477" y="93"/>
                </a:cubicBezTo>
                <a:lnTo>
                  <a:pt x="475" y="95"/>
                </a:lnTo>
                <a:lnTo>
                  <a:pt x="478" y="95"/>
                </a:lnTo>
                <a:cubicBezTo>
                  <a:pt x="478" y="95"/>
                  <a:pt x="479" y="95"/>
                  <a:pt x="479" y="95"/>
                </a:cubicBezTo>
                <a:lnTo>
                  <a:pt x="480" y="95"/>
                </a:lnTo>
                <a:cubicBezTo>
                  <a:pt x="481" y="95"/>
                  <a:pt x="482" y="95"/>
                  <a:pt x="483" y="95"/>
                </a:cubicBezTo>
                <a:cubicBezTo>
                  <a:pt x="495" y="93"/>
                  <a:pt x="507" y="93"/>
                  <a:pt x="518" y="93"/>
                </a:cubicBezTo>
                <a:cubicBezTo>
                  <a:pt x="523" y="93"/>
                  <a:pt x="526" y="92"/>
                  <a:pt x="530" y="91"/>
                </a:cubicBezTo>
                <a:cubicBezTo>
                  <a:pt x="531" y="91"/>
                  <a:pt x="532" y="91"/>
                  <a:pt x="532" y="92"/>
                </a:cubicBezTo>
                <a:cubicBezTo>
                  <a:pt x="533" y="92"/>
                  <a:pt x="533" y="93"/>
                  <a:pt x="533" y="93"/>
                </a:cubicBezTo>
                <a:cubicBezTo>
                  <a:pt x="533" y="94"/>
                  <a:pt x="533" y="95"/>
                  <a:pt x="533" y="95"/>
                </a:cubicBezTo>
                <a:cubicBezTo>
                  <a:pt x="532" y="96"/>
                  <a:pt x="532" y="97"/>
                  <a:pt x="531" y="98"/>
                </a:cubicBezTo>
                <a:cubicBezTo>
                  <a:pt x="532" y="98"/>
                  <a:pt x="532" y="98"/>
                  <a:pt x="532" y="99"/>
                </a:cubicBezTo>
                <a:cubicBezTo>
                  <a:pt x="538" y="102"/>
                  <a:pt x="546" y="102"/>
                  <a:pt x="552" y="100"/>
                </a:cubicBezTo>
                <a:cubicBezTo>
                  <a:pt x="552" y="99"/>
                  <a:pt x="553" y="98"/>
                  <a:pt x="554" y="98"/>
                </a:cubicBezTo>
                <a:lnTo>
                  <a:pt x="555" y="98"/>
                </a:lnTo>
                <a:lnTo>
                  <a:pt x="555" y="97"/>
                </a:lnTo>
                <a:cubicBezTo>
                  <a:pt x="555" y="96"/>
                  <a:pt x="556" y="96"/>
                  <a:pt x="556" y="95"/>
                </a:cubicBezTo>
                <a:cubicBezTo>
                  <a:pt x="557" y="95"/>
                  <a:pt x="558" y="95"/>
                  <a:pt x="558" y="95"/>
                </a:cubicBezTo>
                <a:cubicBezTo>
                  <a:pt x="560" y="96"/>
                  <a:pt x="561" y="96"/>
                  <a:pt x="563" y="96"/>
                </a:cubicBezTo>
                <a:cubicBezTo>
                  <a:pt x="567" y="97"/>
                  <a:pt x="571" y="96"/>
                  <a:pt x="576" y="95"/>
                </a:cubicBezTo>
                <a:cubicBezTo>
                  <a:pt x="585" y="94"/>
                  <a:pt x="593" y="92"/>
                  <a:pt x="602" y="91"/>
                </a:cubicBezTo>
                <a:lnTo>
                  <a:pt x="618" y="88"/>
                </a:lnTo>
                <a:cubicBezTo>
                  <a:pt x="621" y="87"/>
                  <a:pt x="625" y="86"/>
                  <a:pt x="628" y="85"/>
                </a:cubicBezTo>
                <a:cubicBezTo>
                  <a:pt x="629" y="84"/>
                  <a:pt x="630" y="84"/>
                  <a:pt x="631" y="84"/>
                </a:cubicBezTo>
                <a:cubicBezTo>
                  <a:pt x="632" y="84"/>
                  <a:pt x="633" y="83"/>
                  <a:pt x="633" y="82"/>
                </a:cubicBezTo>
                <a:cubicBezTo>
                  <a:pt x="633" y="81"/>
                  <a:pt x="632" y="80"/>
                  <a:pt x="631" y="80"/>
                </a:cubicBezTo>
                <a:cubicBezTo>
                  <a:pt x="629" y="79"/>
                  <a:pt x="628" y="79"/>
                  <a:pt x="626" y="79"/>
                </a:cubicBezTo>
                <a:lnTo>
                  <a:pt x="615" y="79"/>
                </a:lnTo>
                <a:cubicBezTo>
                  <a:pt x="603" y="80"/>
                  <a:pt x="592" y="80"/>
                  <a:pt x="581" y="81"/>
                </a:cubicBezTo>
                <a:lnTo>
                  <a:pt x="576" y="81"/>
                </a:lnTo>
                <a:cubicBezTo>
                  <a:pt x="571" y="81"/>
                  <a:pt x="566" y="81"/>
                  <a:pt x="561" y="81"/>
                </a:cubicBezTo>
                <a:cubicBezTo>
                  <a:pt x="560" y="81"/>
                  <a:pt x="560" y="82"/>
                  <a:pt x="559" y="82"/>
                </a:cubicBezTo>
                <a:cubicBezTo>
                  <a:pt x="558" y="82"/>
                  <a:pt x="558" y="81"/>
                  <a:pt x="557" y="81"/>
                </a:cubicBezTo>
                <a:cubicBezTo>
                  <a:pt x="557" y="80"/>
                  <a:pt x="557" y="80"/>
                  <a:pt x="557" y="79"/>
                </a:cubicBezTo>
                <a:cubicBezTo>
                  <a:pt x="558" y="64"/>
                  <a:pt x="558" y="58"/>
                  <a:pt x="557" y="56"/>
                </a:cubicBezTo>
                <a:cubicBezTo>
                  <a:pt x="557" y="55"/>
                  <a:pt x="558" y="54"/>
                  <a:pt x="559" y="54"/>
                </a:cubicBezTo>
                <a:lnTo>
                  <a:pt x="559" y="53"/>
                </a:lnTo>
                <a:cubicBezTo>
                  <a:pt x="559" y="53"/>
                  <a:pt x="559" y="53"/>
                  <a:pt x="560" y="53"/>
                </a:cubicBezTo>
                <a:cubicBezTo>
                  <a:pt x="562" y="51"/>
                  <a:pt x="563" y="50"/>
                  <a:pt x="563" y="49"/>
                </a:cubicBezTo>
                <a:cubicBezTo>
                  <a:pt x="563" y="48"/>
                  <a:pt x="563" y="48"/>
                  <a:pt x="563" y="48"/>
                </a:cubicBezTo>
                <a:lnTo>
                  <a:pt x="563" y="47"/>
                </a:lnTo>
                <a:lnTo>
                  <a:pt x="562" y="47"/>
                </a:lnTo>
                <a:cubicBezTo>
                  <a:pt x="561" y="47"/>
                  <a:pt x="560" y="47"/>
                  <a:pt x="560" y="47"/>
                </a:cubicBezTo>
                <a:cubicBezTo>
                  <a:pt x="558" y="46"/>
                  <a:pt x="557" y="45"/>
                  <a:pt x="558" y="44"/>
                </a:cubicBezTo>
                <a:cubicBezTo>
                  <a:pt x="558" y="41"/>
                  <a:pt x="558" y="38"/>
                  <a:pt x="558" y="36"/>
                </a:cubicBezTo>
                <a:cubicBezTo>
                  <a:pt x="559" y="35"/>
                  <a:pt x="559" y="34"/>
                  <a:pt x="560" y="34"/>
                </a:cubicBezTo>
                <a:cubicBezTo>
                  <a:pt x="560" y="34"/>
                  <a:pt x="560" y="34"/>
                  <a:pt x="561" y="34"/>
                </a:cubicBezTo>
                <a:cubicBezTo>
                  <a:pt x="561" y="34"/>
                  <a:pt x="561" y="34"/>
                  <a:pt x="561" y="34"/>
                </a:cubicBezTo>
                <a:cubicBezTo>
                  <a:pt x="561" y="34"/>
                  <a:pt x="562" y="34"/>
                  <a:pt x="562" y="34"/>
                </a:cubicBezTo>
                <a:lnTo>
                  <a:pt x="563" y="34"/>
                </a:lnTo>
                <a:cubicBezTo>
                  <a:pt x="563" y="34"/>
                  <a:pt x="563" y="34"/>
                  <a:pt x="564" y="34"/>
                </a:cubicBezTo>
                <a:cubicBezTo>
                  <a:pt x="567" y="35"/>
                  <a:pt x="571" y="34"/>
                  <a:pt x="576" y="33"/>
                </a:cubicBezTo>
                <a:cubicBezTo>
                  <a:pt x="585" y="32"/>
                  <a:pt x="594" y="30"/>
                  <a:pt x="603" y="29"/>
                </a:cubicBezTo>
                <a:lnTo>
                  <a:pt x="619" y="26"/>
                </a:lnTo>
                <a:cubicBezTo>
                  <a:pt x="622" y="25"/>
                  <a:pt x="625" y="24"/>
                  <a:pt x="628" y="23"/>
                </a:cubicBezTo>
                <a:cubicBezTo>
                  <a:pt x="630" y="22"/>
                  <a:pt x="631" y="22"/>
                  <a:pt x="632" y="22"/>
                </a:cubicBezTo>
                <a:cubicBezTo>
                  <a:pt x="633" y="21"/>
                  <a:pt x="634" y="21"/>
                  <a:pt x="634" y="20"/>
                </a:cubicBezTo>
                <a:cubicBezTo>
                  <a:pt x="634" y="19"/>
                  <a:pt x="633" y="18"/>
                  <a:pt x="632" y="18"/>
                </a:cubicBezTo>
                <a:cubicBezTo>
                  <a:pt x="630" y="17"/>
                  <a:pt x="628" y="17"/>
                  <a:pt x="627" y="17"/>
                </a:cubicBezTo>
                <a:lnTo>
                  <a:pt x="577" y="19"/>
                </a:lnTo>
                <a:cubicBezTo>
                  <a:pt x="571" y="19"/>
                  <a:pt x="567" y="19"/>
                  <a:pt x="561" y="19"/>
                </a:cubicBezTo>
                <a:cubicBezTo>
                  <a:pt x="560" y="19"/>
                  <a:pt x="558" y="20"/>
                  <a:pt x="557" y="20"/>
                </a:cubicBezTo>
                <a:cubicBezTo>
                  <a:pt x="557" y="21"/>
                  <a:pt x="557" y="21"/>
                  <a:pt x="556" y="21"/>
                </a:cubicBezTo>
                <a:cubicBezTo>
                  <a:pt x="553" y="23"/>
                  <a:pt x="550" y="23"/>
                  <a:pt x="547" y="24"/>
                </a:cubicBezTo>
                <a:cubicBezTo>
                  <a:pt x="547" y="24"/>
                  <a:pt x="546" y="24"/>
                  <a:pt x="546" y="24"/>
                </a:cubicBezTo>
                <a:cubicBezTo>
                  <a:pt x="544" y="23"/>
                  <a:pt x="541" y="24"/>
                  <a:pt x="541" y="24"/>
                </a:cubicBezTo>
                <a:lnTo>
                  <a:pt x="540" y="24"/>
                </a:lnTo>
                <a:cubicBezTo>
                  <a:pt x="539" y="25"/>
                  <a:pt x="539" y="25"/>
                  <a:pt x="539" y="25"/>
                </a:cubicBezTo>
                <a:lnTo>
                  <a:pt x="538" y="25"/>
                </a:lnTo>
                <a:cubicBezTo>
                  <a:pt x="538" y="25"/>
                  <a:pt x="536" y="25"/>
                  <a:pt x="536" y="25"/>
                </a:cubicBezTo>
                <a:cubicBezTo>
                  <a:pt x="533" y="24"/>
                  <a:pt x="529" y="22"/>
                  <a:pt x="524" y="20"/>
                </a:cubicBezTo>
                <a:cubicBezTo>
                  <a:pt x="523" y="20"/>
                  <a:pt x="521" y="20"/>
                  <a:pt x="519" y="21"/>
                </a:cubicBezTo>
                <a:cubicBezTo>
                  <a:pt x="519" y="21"/>
                  <a:pt x="518" y="21"/>
                  <a:pt x="518" y="21"/>
                </a:cubicBezTo>
                <a:cubicBezTo>
                  <a:pt x="518" y="21"/>
                  <a:pt x="518" y="21"/>
                  <a:pt x="517" y="21"/>
                </a:cubicBezTo>
                <a:cubicBezTo>
                  <a:pt x="516" y="21"/>
                  <a:pt x="515" y="21"/>
                  <a:pt x="515" y="21"/>
                </a:cubicBezTo>
                <a:cubicBezTo>
                  <a:pt x="508" y="23"/>
                  <a:pt x="502" y="25"/>
                  <a:pt x="496" y="26"/>
                </a:cubicBezTo>
                <a:lnTo>
                  <a:pt x="481" y="30"/>
                </a:lnTo>
                <a:cubicBezTo>
                  <a:pt x="480" y="30"/>
                  <a:pt x="479" y="31"/>
                  <a:pt x="478" y="31"/>
                </a:cubicBezTo>
                <a:lnTo>
                  <a:pt x="475" y="33"/>
                </a:lnTo>
                <a:lnTo>
                  <a:pt x="478" y="33"/>
                </a:lnTo>
                <a:cubicBezTo>
                  <a:pt x="479" y="33"/>
                  <a:pt x="479" y="33"/>
                  <a:pt x="479" y="33"/>
                </a:cubicBezTo>
                <a:lnTo>
                  <a:pt x="481" y="33"/>
                </a:lnTo>
                <a:cubicBezTo>
                  <a:pt x="482" y="33"/>
                  <a:pt x="483" y="33"/>
                  <a:pt x="484" y="33"/>
                </a:cubicBezTo>
                <a:cubicBezTo>
                  <a:pt x="495" y="31"/>
                  <a:pt x="507" y="31"/>
                  <a:pt x="518" y="31"/>
                </a:cubicBezTo>
                <a:cubicBezTo>
                  <a:pt x="523" y="31"/>
                  <a:pt x="527" y="30"/>
                  <a:pt x="531" y="29"/>
                </a:cubicBezTo>
                <a:cubicBezTo>
                  <a:pt x="532" y="29"/>
                  <a:pt x="533" y="29"/>
                  <a:pt x="533" y="30"/>
                </a:cubicBezTo>
                <a:cubicBezTo>
                  <a:pt x="534" y="31"/>
                  <a:pt x="534" y="32"/>
                  <a:pt x="533" y="33"/>
                </a:cubicBezTo>
                <a:lnTo>
                  <a:pt x="533" y="34"/>
                </a:lnTo>
                <a:cubicBezTo>
                  <a:pt x="533" y="34"/>
                  <a:pt x="533" y="34"/>
                  <a:pt x="533" y="35"/>
                </a:cubicBezTo>
                <a:cubicBezTo>
                  <a:pt x="533" y="35"/>
                  <a:pt x="532" y="35"/>
                  <a:pt x="532" y="35"/>
                </a:cubicBezTo>
                <a:cubicBezTo>
                  <a:pt x="532" y="35"/>
                  <a:pt x="532" y="36"/>
                  <a:pt x="532" y="36"/>
                </a:cubicBezTo>
                <a:lnTo>
                  <a:pt x="532" y="37"/>
                </a:lnTo>
                <a:cubicBezTo>
                  <a:pt x="532" y="37"/>
                  <a:pt x="532" y="37"/>
                  <a:pt x="532" y="37"/>
                </a:cubicBezTo>
                <a:lnTo>
                  <a:pt x="532" y="44"/>
                </a:lnTo>
                <a:cubicBezTo>
                  <a:pt x="532" y="45"/>
                  <a:pt x="531" y="46"/>
                  <a:pt x="530" y="46"/>
                </a:cubicBezTo>
                <a:lnTo>
                  <a:pt x="529" y="46"/>
                </a:lnTo>
                <a:cubicBezTo>
                  <a:pt x="529" y="47"/>
                  <a:pt x="529" y="47"/>
                  <a:pt x="529" y="47"/>
                </a:cubicBezTo>
                <a:lnTo>
                  <a:pt x="527" y="47"/>
                </a:lnTo>
                <a:cubicBezTo>
                  <a:pt x="523" y="47"/>
                  <a:pt x="519" y="48"/>
                  <a:pt x="516" y="49"/>
                </a:cubicBezTo>
                <a:lnTo>
                  <a:pt x="511" y="50"/>
                </a:lnTo>
                <a:cubicBezTo>
                  <a:pt x="495" y="53"/>
                  <a:pt x="480" y="56"/>
                  <a:pt x="464" y="59"/>
                </a:cubicBezTo>
                <a:lnTo>
                  <a:pt x="461" y="59"/>
                </a:lnTo>
                <a:cubicBezTo>
                  <a:pt x="459" y="59"/>
                  <a:pt x="457" y="60"/>
                  <a:pt x="455" y="60"/>
                </a:cubicBezTo>
                <a:lnTo>
                  <a:pt x="453" y="61"/>
                </a:lnTo>
                <a:lnTo>
                  <a:pt x="452" y="61"/>
                </a:lnTo>
                <a:cubicBezTo>
                  <a:pt x="452" y="61"/>
                  <a:pt x="452" y="61"/>
                  <a:pt x="451" y="61"/>
                </a:cubicBezTo>
                <a:lnTo>
                  <a:pt x="449" y="61"/>
                </a:lnTo>
                <a:cubicBezTo>
                  <a:pt x="448" y="62"/>
                  <a:pt x="447" y="61"/>
                  <a:pt x="447" y="61"/>
                </a:cubicBezTo>
                <a:cubicBezTo>
                  <a:pt x="444" y="60"/>
                  <a:pt x="440" y="59"/>
                  <a:pt x="435" y="58"/>
                </a:cubicBezTo>
                <a:lnTo>
                  <a:pt x="435" y="57"/>
                </a:lnTo>
                <a:lnTo>
                  <a:pt x="434" y="57"/>
                </a:lnTo>
                <a:cubicBezTo>
                  <a:pt x="434" y="57"/>
                  <a:pt x="434" y="57"/>
                  <a:pt x="434" y="57"/>
                </a:cubicBezTo>
                <a:lnTo>
                  <a:pt x="433" y="57"/>
                </a:lnTo>
                <a:cubicBezTo>
                  <a:pt x="433" y="57"/>
                  <a:pt x="433" y="57"/>
                  <a:pt x="433" y="57"/>
                </a:cubicBezTo>
                <a:lnTo>
                  <a:pt x="432" y="56"/>
                </a:lnTo>
                <a:cubicBezTo>
                  <a:pt x="431" y="56"/>
                  <a:pt x="430" y="56"/>
                  <a:pt x="429" y="55"/>
                </a:cubicBezTo>
                <a:cubicBezTo>
                  <a:pt x="429" y="55"/>
                  <a:pt x="429" y="55"/>
                  <a:pt x="429" y="55"/>
                </a:cubicBezTo>
                <a:lnTo>
                  <a:pt x="411" y="47"/>
                </a:lnTo>
                <a:cubicBezTo>
                  <a:pt x="409" y="46"/>
                  <a:pt x="408" y="47"/>
                  <a:pt x="408" y="48"/>
                </a:cubicBezTo>
                <a:cubicBezTo>
                  <a:pt x="407" y="49"/>
                  <a:pt x="407" y="50"/>
                  <a:pt x="407" y="50"/>
                </a:cubicBezTo>
                <a:lnTo>
                  <a:pt x="407" y="51"/>
                </a:lnTo>
                <a:cubicBezTo>
                  <a:pt x="407" y="51"/>
                  <a:pt x="407" y="52"/>
                  <a:pt x="407" y="52"/>
                </a:cubicBezTo>
                <a:lnTo>
                  <a:pt x="409" y="54"/>
                </a:lnTo>
                <a:cubicBezTo>
                  <a:pt x="410" y="54"/>
                  <a:pt x="410" y="55"/>
                  <a:pt x="410" y="56"/>
                </a:cubicBezTo>
                <a:cubicBezTo>
                  <a:pt x="410" y="57"/>
                  <a:pt x="409" y="58"/>
                  <a:pt x="408" y="58"/>
                </a:cubicBezTo>
                <a:lnTo>
                  <a:pt x="396" y="60"/>
                </a:lnTo>
                <a:cubicBezTo>
                  <a:pt x="395" y="61"/>
                  <a:pt x="394" y="61"/>
                  <a:pt x="394" y="61"/>
                </a:cubicBezTo>
                <a:cubicBezTo>
                  <a:pt x="393" y="61"/>
                  <a:pt x="393" y="61"/>
                  <a:pt x="392" y="61"/>
                </a:cubicBezTo>
                <a:cubicBezTo>
                  <a:pt x="391" y="62"/>
                  <a:pt x="391" y="62"/>
                  <a:pt x="390" y="62"/>
                </a:cubicBezTo>
                <a:cubicBezTo>
                  <a:pt x="389" y="62"/>
                  <a:pt x="389" y="62"/>
                  <a:pt x="389" y="62"/>
                </a:cubicBezTo>
                <a:lnTo>
                  <a:pt x="388" y="62"/>
                </a:lnTo>
                <a:cubicBezTo>
                  <a:pt x="388" y="62"/>
                  <a:pt x="388" y="62"/>
                  <a:pt x="387" y="62"/>
                </a:cubicBezTo>
                <a:lnTo>
                  <a:pt x="387" y="63"/>
                </a:lnTo>
                <a:cubicBezTo>
                  <a:pt x="387" y="63"/>
                  <a:pt x="386" y="63"/>
                  <a:pt x="386" y="63"/>
                </a:cubicBezTo>
                <a:lnTo>
                  <a:pt x="385" y="63"/>
                </a:lnTo>
                <a:cubicBezTo>
                  <a:pt x="385" y="63"/>
                  <a:pt x="385" y="63"/>
                  <a:pt x="384" y="63"/>
                </a:cubicBezTo>
                <a:cubicBezTo>
                  <a:pt x="383" y="63"/>
                  <a:pt x="383" y="63"/>
                  <a:pt x="383" y="63"/>
                </a:cubicBezTo>
                <a:lnTo>
                  <a:pt x="380" y="64"/>
                </a:lnTo>
                <a:cubicBezTo>
                  <a:pt x="376" y="65"/>
                  <a:pt x="371" y="65"/>
                  <a:pt x="367" y="67"/>
                </a:cubicBezTo>
                <a:cubicBezTo>
                  <a:pt x="367" y="67"/>
                  <a:pt x="367" y="67"/>
                  <a:pt x="366" y="67"/>
                </a:cubicBezTo>
                <a:lnTo>
                  <a:pt x="335" y="73"/>
                </a:lnTo>
                <a:lnTo>
                  <a:pt x="335" y="74"/>
                </a:lnTo>
                <a:cubicBezTo>
                  <a:pt x="332" y="75"/>
                  <a:pt x="328" y="76"/>
                  <a:pt x="327" y="76"/>
                </a:cubicBezTo>
                <a:lnTo>
                  <a:pt x="323" y="76"/>
                </a:lnTo>
                <a:cubicBezTo>
                  <a:pt x="318" y="76"/>
                  <a:pt x="312" y="75"/>
                  <a:pt x="306" y="74"/>
                </a:cubicBezTo>
                <a:lnTo>
                  <a:pt x="305" y="74"/>
                </a:lnTo>
                <a:cubicBezTo>
                  <a:pt x="299" y="73"/>
                  <a:pt x="292" y="72"/>
                  <a:pt x="286" y="72"/>
                </a:cubicBezTo>
                <a:lnTo>
                  <a:pt x="283" y="72"/>
                </a:lnTo>
                <a:cubicBezTo>
                  <a:pt x="282" y="72"/>
                  <a:pt x="281" y="72"/>
                  <a:pt x="281" y="73"/>
                </a:cubicBezTo>
                <a:cubicBezTo>
                  <a:pt x="280" y="73"/>
                  <a:pt x="280" y="73"/>
                  <a:pt x="279" y="73"/>
                </a:cubicBezTo>
                <a:cubicBezTo>
                  <a:pt x="278" y="73"/>
                  <a:pt x="278" y="73"/>
                  <a:pt x="277" y="73"/>
                </a:cubicBezTo>
                <a:cubicBezTo>
                  <a:pt x="276" y="73"/>
                  <a:pt x="276" y="73"/>
                  <a:pt x="276" y="73"/>
                </a:cubicBezTo>
                <a:cubicBezTo>
                  <a:pt x="275" y="73"/>
                  <a:pt x="274" y="73"/>
                  <a:pt x="274" y="73"/>
                </a:cubicBezTo>
                <a:cubicBezTo>
                  <a:pt x="274" y="73"/>
                  <a:pt x="273" y="73"/>
                  <a:pt x="272" y="73"/>
                </a:cubicBezTo>
                <a:cubicBezTo>
                  <a:pt x="272" y="73"/>
                  <a:pt x="271" y="73"/>
                  <a:pt x="270" y="73"/>
                </a:cubicBezTo>
                <a:cubicBezTo>
                  <a:pt x="270" y="73"/>
                  <a:pt x="269" y="74"/>
                  <a:pt x="269" y="74"/>
                </a:cubicBezTo>
                <a:cubicBezTo>
                  <a:pt x="266" y="74"/>
                  <a:pt x="262" y="74"/>
                  <a:pt x="259" y="74"/>
                </a:cubicBezTo>
                <a:lnTo>
                  <a:pt x="255" y="74"/>
                </a:lnTo>
                <a:cubicBezTo>
                  <a:pt x="253" y="74"/>
                  <a:pt x="252" y="74"/>
                  <a:pt x="251" y="74"/>
                </a:cubicBezTo>
                <a:cubicBezTo>
                  <a:pt x="249" y="74"/>
                  <a:pt x="248" y="74"/>
                  <a:pt x="247" y="74"/>
                </a:cubicBezTo>
                <a:cubicBezTo>
                  <a:pt x="247" y="74"/>
                  <a:pt x="246" y="74"/>
                  <a:pt x="245" y="74"/>
                </a:cubicBezTo>
                <a:cubicBezTo>
                  <a:pt x="245" y="74"/>
                  <a:pt x="245" y="74"/>
                  <a:pt x="244" y="74"/>
                </a:cubicBezTo>
                <a:cubicBezTo>
                  <a:pt x="244" y="74"/>
                  <a:pt x="243" y="74"/>
                  <a:pt x="243" y="73"/>
                </a:cubicBezTo>
                <a:cubicBezTo>
                  <a:pt x="242" y="74"/>
                  <a:pt x="242" y="73"/>
                  <a:pt x="241" y="73"/>
                </a:cubicBezTo>
                <a:cubicBezTo>
                  <a:pt x="241" y="73"/>
                  <a:pt x="240" y="73"/>
                  <a:pt x="240" y="73"/>
                </a:cubicBezTo>
                <a:cubicBezTo>
                  <a:pt x="240" y="73"/>
                  <a:pt x="240" y="73"/>
                  <a:pt x="240" y="73"/>
                </a:cubicBezTo>
                <a:lnTo>
                  <a:pt x="239" y="73"/>
                </a:lnTo>
                <a:cubicBezTo>
                  <a:pt x="239" y="73"/>
                  <a:pt x="239" y="72"/>
                  <a:pt x="238" y="72"/>
                </a:cubicBezTo>
                <a:cubicBezTo>
                  <a:pt x="238" y="72"/>
                  <a:pt x="237" y="72"/>
                  <a:pt x="236" y="72"/>
                </a:cubicBezTo>
                <a:cubicBezTo>
                  <a:pt x="236" y="72"/>
                  <a:pt x="235" y="72"/>
                  <a:pt x="235" y="72"/>
                </a:cubicBezTo>
                <a:cubicBezTo>
                  <a:pt x="234" y="72"/>
                  <a:pt x="234" y="72"/>
                  <a:pt x="234" y="71"/>
                </a:cubicBezTo>
                <a:cubicBezTo>
                  <a:pt x="233" y="71"/>
                  <a:pt x="233" y="71"/>
                  <a:pt x="232" y="71"/>
                </a:cubicBezTo>
                <a:cubicBezTo>
                  <a:pt x="232" y="71"/>
                  <a:pt x="232" y="71"/>
                  <a:pt x="232" y="71"/>
                </a:cubicBezTo>
                <a:cubicBezTo>
                  <a:pt x="229" y="71"/>
                  <a:pt x="227" y="70"/>
                  <a:pt x="224" y="70"/>
                </a:cubicBezTo>
                <a:cubicBezTo>
                  <a:pt x="223" y="70"/>
                  <a:pt x="223" y="70"/>
                  <a:pt x="223" y="70"/>
                </a:cubicBezTo>
                <a:cubicBezTo>
                  <a:pt x="223" y="70"/>
                  <a:pt x="222" y="70"/>
                  <a:pt x="222" y="70"/>
                </a:cubicBezTo>
                <a:cubicBezTo>
                  <a:pt x="221" y="70"/>
                  <a:pt x="221" y="69"/>
                  <a:pt x="220" y="69"/>
                </a:cubicBezTo>
                <a:lnTo>
                  <a:pt x="219" y="70"/>
                </a:lnTo>
                <a:cubicBezTo>
                  <a:pt x="219" y="70"/>
                  <a:pt x="219" y="70"/>
                  <a:pt x="218" y="70"/>
                </a:cubicBezTo>
                <a:lnTo>
                  <a:pt x="191" y="66"/>
                </a:lnTo>
                <a:cubicBezTo>
                  <a:pt x="185" y="64"/>
                  <a:pt x="180" y="63"/>
                  <a:pt x="175" y="61"/>
                </a:cubicBezTo>
                <a:lnTo>
                  <a:pt x="166" y="58"/>
                </a:lnTo>
                <a:cubicBezTo>
                  <a:pt x="166" y="57"/>
                  <a:pt x="165" y="57"/>
                  <a:pt x="164" y="56"/>
                </a:cubicBezTo>
                <a:cubicBezTo>
                  <a:pt x="164" y="55"/>
                  <a:pt x="164" y="54"/>
                  <a:pt x="165" y="53"/>
                </a:cubicBezTo>
                <a:cubicBezTo>
                  <a:pt x="165" y="52"/>
                  <a:pt x="166" y="51"/>
                  <a:pt x="166" y="50"/>
                </a:cubicBezTo>
                <a:cubicBezTo>
                  <a:pt x="167" y="47"/>
                  <a:pt x="167" y="44"/>
                  <a:pt x="166" y="42"/>
                </a:cubicBezTo>
                <a:cubicBezTo>
                  <a:pt x="166" y="41"/>
                  <a:pt x="166" y="41"/>
                  <a:pt x="166" y="41"/>
                </a:cubicBezTo>
                <a:cubicBezTo>
                  <a:pt x="165" y="41"/>
                  <a:pt x="165" y="41"/>
                  <a:pt x="165" y="41"/>
                </a:cubicBezTo>
                <a:cubicBezTo>
                  <a:pt x="164" y="41"/>
                  <a:pt x="164" y="42"/>
                  <a:pt x="163" y="42"/>
                </a:cubicBezTo>
                <a:cubicBezTo>
                  <a:pt x="154" y="49"/>
                  <a:pt x="145" y="53"/>
                  <a:pt x="135" y="55"/>
                </a:cubicBezTo>
                <a:cubicBezTo>
                  <a:pt x="134" y="55"/>
                  <a:pt x="133" y="55"/>
                  <a:pt x="131" y="55"/>
                </a:cubicBezTo>
                <a:cubicBezTo>
                  <a:pt x="129" y="56"/>
                  <a:pt x="127" y="55"/>
                  <a:pt x="125" y="55"/>
                </a:cubicBezTo>
                <a:cubicBezTo>
                  <a:pt x="111" y="50"/>
                  <a:pt x="96" y="46"/>
                  <a:pt x="82" y="42"/>
                </a:cubicBezTo>
                <a:lnTo>
                  <a:pt x="76" y="40"/>
                </a:lnTo>
                <a:cubicBezTo>
                  <a:pt x="75" y="39"/>
                  <a:pt x="74" y="38"/>
                  <a:pt x="74" y="37"/>
                </a:cubicBezTo>
                <a:cubicBezTo>
                  <a:pt x="74" y="36"/>
                  <a:pt x="75" y="34"/>
                  <a:pt x="76" y="34"/>
                </a:cubicBezTo>
                <a:cubicBezTo>
                  <a:pt x="77" y="33"/>
                  <a:pt x="78" y="32"/>
                  <a:pt x="78" y="31"/>
                </a:cubicBezTo>
                <a:cubicBezTo>
                  <a:pt x="78" y="30"/>
                  <a:pt x="78" y="30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9" y="26"/>
                  <a:pt x="80" y="25"/>
                </a:cubicBezTo>
                <a:cubicBezTo>
                  <a:pt x="80" y="25"/>
                  <a:pt x="81" y="24"/>
                  <a:pt x="82" y="25"/>
                </a:cubicBezTo>
                <a:cubicBezTo>
                  <a:pt x="83" y="25"/>
                  <a:pt x="84" y="25"/>
                  <a:pt x="85" y="25"/>
                </a:cubicBezTo>
                <a:lnTo>
                  <a:pt x="86" y="26"/>
                </a:lnTo>
                <a:cubicBezTo>
                  <a:pt x="89" y="27"/>
                  <a:pt x="92" y="27"/>
                  <a:pt x="95" y="26"/>
                </a:cubicBezTo>
                <a:cubicBezTo>
                  <a:pt x="100" y="24"/>
                  <a:pt x="105" y="21"/>
                  <a:pt x="109" y="17"/>
                </a:cubicBezTo>
                <a:cubicBezTo>
                  <a:pt x="113" y="13"/>
                  <a:pt x="116" y="10"/>
                  <a:pt x="118" y="6"/>
                </a:cubicBezTo>
                <a:cubicBezTo>
                  <a:pt x="119" y="4"/>
                  <a:pt x="119" y="2"/>
                  <a:pt x="118" y="2"/>
                </a:cubicBezTo>
                <a:cubicBezTo>
                  <a:pt x="118" y="0"/>
                  <a:pt x="116" y="0"/>
                  <a:pt x="114" y="0"/>
                </a:cubicBezTo>
                <a:cubicBezTo>
                  <a:pt x="112" y="0"/>
                  <a:pt x="110" y="1"/>
                  <a:pt x="108" y="2"/>
                </a:cubicBezTo>
                <a:lnTo>
                  <a:pt x="73" y="15"/>
                </a:lnTo>
                <a:cubicBezTo>
                  <a:pt x="71" y="16"/>
                  <a:pt x="71" y="16"/>
                  <a:pt x="70" y="17"/>
                </a:cubicBezTo>
                <a:cubicBezTo>
                  <a:pt x="69" y="19"/>
                  <a:pt x="68" y="20"/>
                  <a:pt x="65" y="20"/>
                </a:cubicBezTo>
                <a:lnTo>
                  <a:pt x="64" y="20"/>
                </a:lnTo>
                <a:cubicBezTo>
                  <a:pt x="61" y="20"/>
                  <a:pt x="60" y="21"/>
                  <a:pt x="58" y="23"/>
                </a:cubicBezTo>
                <a:cubicBezTo>
                  <a:pt x="58" y="24"/>
                  <a:pt x="57" y="25"/>
                  <a:pt x="56" y="25"/>
                </a:cubicBezTo>
                <a:cubicBezTo>
                  <a:pt x="53" y="26"/>
                  <a:pt x="50" y="27"/>
                  <a:pt x="47" y="27"/>
                </a:cubicBezTo>
                <a:cubicBezTo>
                  <a:pt x="33" y="29"/>
                  <a:pt x="21" y="33"/>
                  <a:pt x="10" y="40"/>
                </a:cubicBezTo>
                <a:cubicBezTo>
                  <a:pt x="7" y="41"/>
                  <a:pt x="4" y="43"/>
                  <a:pt x="2" y="45"/>
                </a:cubicBezTo>
                <a:cubicBezTo>
                  <a:pt x="1" y="46"/>
                  <a:pt x="0" y="47"/>
                  <a:pt x="0" y="47"/>
                </a:cubicBezTo>
                <a:cubicBezTo>
                  <a:pt x="0" y="48"/>
                  <a:pt x="1" y="49"/>
                  <a:pt x="2" y="49"/>
                </a:cubicBezTo>
                <a:close/>
              </a:path>
            </a:pathLst>
          </a:custGeom>
          <a:solidFill>
            <a:srgbClr val="93e1d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9"/>
          <p:cNvSpPr/>
          <p:nvPr/>
        </p:nvSpPr>
        <p:spPr>
          <a:xfrm>
            <a:off x="370080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10"/>
          <p:cNvSpPr/>
          <p:nvPr/>
        </p:nvSpPr>
        <p:spPr>
          <a:xfrm>
            <a:off x="380520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11"/>
          <p:cNvSpPr/>
          <p:nvPr/>
        </p:nvSpPr>
        <p:spPr>
          <a:xfrm>
            <a:off x="390996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12"/>
          <p:cNvSpPr/>
          <p:nvPr/>
        </p:nvSpPr>
        <p:spPr>
          <a:xfrm>
            <a:off x="401472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13"/>
          <p:cNvSpPr/>
          <p:nvPr/>
        </p:nvSpPr>
        <p:spPr>
          <a:xfrm>
            <a:off x="411948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14"/>
          <p:cNvSpPr/>
          <p:nvPr/>
        </p:nvSpPr>
        <p:spPr>
          <a:xfrm>
            <a:off x="422424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15"/>
          <p:cNvSpPr/>
          <p:nvPr/>
        </p:nvSpPr>
        <p:spPr>
          <a:xfrm>
            <a:off x="432864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16"/>
          <p:cNvSpPr/>
          <p:nvPr/>
        </p:nvSpPr>
        <p:spPr>
          <a:xfrm>
            <a:off x="443340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17"/>
          <p:cNvSpPr/>
          <p:nvPr/>
        </p:nvSpPr>
        <p:spPr>
          <a:xfrm>
            <a:off x="453816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18"/>
          <p:cNvSpPr/>
          <p:nvPr/>
        </p:nvSpPr>
        <p:spPr>
          <a:xfrm>
            <a:off x="464292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19"/>
          <p:cNvSpPr/>
          <p:nvPr/>
        </p:nvSpPr>
        <p:spPr>
          <a:xfrm>
            <a:off x="474768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20"/>
          <p:cNvSpPr/>
          <p:nvPr/>
        </p:nvSpPr>
        <p:spPr>
          <a:xfrm>
            <a:off x="485208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21"/>
          <p:cNvSpPr/>
          <p:nvPr/>
        </p:nvSpPr>
        <p:spPr>
          <a:xfrm>
            <a:off x="4956840" y="148932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22"/>
          <p:cNvSpPr/>
          <p:nvPr/>
        </p:nvSpPr>
        <p:spPr>
          <a:xfrm>
            <a:off x="5061600" y="1489320"/>
            <a:ext cx="78120" cy="11160"/>
          </a:xfrm>
          <a:custGeom>
            <a:avLst/>
            <a:gdLst/>
            <a:ahLst/>
            <a:rect l="l" t="t" r="r" b="b"/>
            <a:pathLst>
              <a:path w="19" h="3">
                <a:moveTo>
                  <a:pt x="10" y="3"/>
                </a:move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9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10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10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23"/>
          <p:cNvSpPr/>
          <p:nvPr/>
        </p:nvSpPr>
        <p:spPr>
          <a:xfrm>
            <a:off x="349128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1" y="1"/>
                </a:moveTo>
                <a:cubicBezTo>
                  <a:pt x="0" y="1"/>
                  <a:pt x="0" y="2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24"/>
          <p:cNvSpPr/>
          <p:nvPr/>
        </p:nvSpPr>
        <p:spPr>
          <a:xfrm>
            <a:off x="359604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1" y="1"/>
                </a:moveTo>
                <a:cubicBezTo>
                  <a:pt x="0" y="1"/>
                  <a:pt x="0" y="2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25"/>
          <p:cNvSpPr/>
          <p:nvPr/>
        </p:nvSpPr>
        <p:spPr>
          <a:xfrm>
            <a:off x="354564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5" y="0"/>
                </a:move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26"/>
          <p:cNvSpPr/>
          <p:nvPr/>
        </p:nvSpPr>
        <p:spPr>
          <a:xfrm>
            <a:off x="365040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7" y="0"/>
                </a:moveTo>
                <a:cubicBezTo>
                  <a:pt x="17" y="0"/>
                  <a:pt x="16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5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27"/>
          <p:cNvSpPr/>
          <p:nvPr/>
        </p:nvSpPr>
        <p:spPr>
          <a:xfrm>
            <a:off x="323172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28"/>
          <p:cNvSpPr/>
          <p:nvPr/>
        </p:nvSpPr>
        <p:spPr>
          <a:xfrm>
            <a:off x="333648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29"/>
          <p:cNvSpPr/>
          <p:nvPr/>
        </p:nvSpPr>
        <p:spPr>
          <a:xfrm>
            <a:off x="344088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30"/>
          <p:cNvSpPr/>
          <p:nvPr/>
        </p:nvSpPr>
        <p:spPr>
          <a:xfrm>
            <a:off x="354564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31"/>
          <p:cNvSpPr/>
          <p:nvPr/>
        </p:nvSpPr>
        <p:spPr>
          <a:xfrm>
            <a:off x="365040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32"/>
          <p:cNvSpPr/>
          <p:nvPr/>
        </p:nvSpPr>
        <p:spPr>
          <a:xfrm>
            <a:off x="375516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33"/>
          <p:cNvSpPr/>
          <p:nvPr/>
        </p:nvSpPr>
        <p:spPr>
          <a:xfrm>
            <a:off x="385992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34"/>
          <p:cNvSpPr/>
          <p:nvPr/>
        </p:nvSpPr>
        <p:spPr>
          <a:xfrm>
            <a:off x="396432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35"/>
          <p:cNvSpPr/>
          <p:nvPr/>
        </p:nvSpPr>
        <p:spPr>
          <a:xfrm>
            <a:off x="406908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36"/>
          <p:cNvSpPr/>
          <p:nvPr/>
        </p:nvSpPr>
        <p:spPr>
          <a:xfrm>
            <a:off x="417384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37"/>
          <p:cNvSpPr/>
          <p:nvPr/>
        </p:nvSpPr>
        <p:spPr>
          <a:xfrm>
            <a:off x="427860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38"/>
          <p:cNvSpPr/>
          <p:nvPr/>
        </p:nvSpPr>
        <p:spPr>
          <a:xfrm>
            <a:off x="438336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39"/>
          <p:cNvSpPr/>
          <p:nvPr/>
        </p:nvSpPr>
        <p:spPr>
          <a:xfrm>
            <a:off x="448776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40"/>
          <p:cNvSpPr/>
          <p:nvPr/>
        </p:nvSpPr>
        <p:spPr>
          <a:xfrm>
            <a:off x="459252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41"/>
          <p:cNvSpPr/>
          <p:nvPr/>
        </p:nvSpPr>
        <p:spPr>
          <a:xfrm>
            <a:off x="469728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42"/>
          <p:cNvSpPr/>
          <p:nvPr/>
        </p:nvSpPr>
        <p:spPr>
          <a:xfrm>
            <a:off x="480204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43"/>
          <p:cNvSpPr/>
          <p:nvPr/>
        </p:nvSpPr>
        <p:spPr>
          <a:xfrm>
            <a:off x="490680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44"/>
          <p:cNvSpPr/>
          <p:nvPr/>
        </p:nvSpPr>
        <p:spPr>
          <a:xfrm>
            <a:off x="501120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45"/>
          <p:cNvSpPr/>
          <p:nvPr/>
        </p:nvSpPr>
        <p:spPr>
          <a:xfrm>
            <a:off x="511596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46"/>
          <p:cNvSpPr/>
          <p:nvPr/>
        </p:nvSpPr>
        <p:spPr>
          <a:xfrm>
            <a:off x="5170320" y="1489320"/>
            <a:ext cx="69840" cy="11160"/>
          </a:xfrm>
          <a:custGeom>
            <a:avLst/>
            <a:gdLst/>
            <a:ahLst/>
            <a:rect l="l" t="t" r="r" b="b"/>
            <a:pathLst>
              <a:path w="17" h="3">
                <a:moveTo>
                  <a:pt x="17" y="1"/>
                </a:move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8" y="2"/>
                </a:cubicBezTo>
                <a:cubicBezTo>
                  <a:pt x="6" y="2"/>
                  <a:pt x="4" y="1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3"/>
                  <a:pt x="8" y="3"/>
                </a:cubicBezTo>
                <a:cubicBezTo>
                  <a:pt x="12" y="3"/>
                  <a:pt x="15" y="3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47"/>
          <p:cNvSpPr/>
          <p:nvPr/>
        </p:nvSpPr>
        <p:spPr>
          <a:xfrm>
            <a:off x="5275080" y="1489320"/>
            <a:ext cx="69840" cy="11160"/>
          </a:xfrm>
          <a:custGeom>
            <a:avLst/>
            <a:gdLst/>
            <a:ahLst/>
            <a:rect l="l" t="t" r="r" b="b"/>
            <a:pathLst>
              <a:path w="17" h="3">
                <a:moveTo>
                  <a:pt x="17" y="1"/>
                </a:move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8" y="2"/>
                </a:cubicBezTo>
                <a:cubicBezTo>
                  <a:pt x="6" y="2"/>
                  <a:pt x="4" y="1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3"/>
                  <a:pt x="8" y="3"/>
                </a:cubicBezTo>
                <a:cubicBezTo>
                  <a:pt x="12" y="3"/>
                  <a:pt x="15" y="3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48"/>
          <p:cNvSpPr/>
          <p:nvPr/>
        </p:nvSpPr>
        <p:spPr>
          <a:xfrm>
            <a:off x="370080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49"/>
          <p:cNvSpPr/>
          <p:nvPr/>
        </p:nvSpPr>
        <p:spPr>
          <a:xfrm>
            <a:off x="380520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50"/>
          <p:cNvSpPr/>
          <p:nvPr/>
        </p:nvSpPr>
        <p:spPr>
          <a:xfrm>
            <a:off x="390996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51"/>
          <p:cNvSpPr/>
          <p:nvPr/>
        </p:nvSpPr>
        <p:spPr>
          <a:xfrm>
            <a:off x="401472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52"/>
          <p:cNvSpPr/>
          <p:nvPr/>
        </p:nvSpPr>
        <p:spPr>
          <a:xfrm>
            <a:off x="411948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53"/>
          <p:cNvSpPr/>
          <p:nvPr/>
        </p:nvSpPr>
        <p:spPr>
          <a:xfrm>
            <a:off x="422424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54"/>
          <p:cNvSpPr/>
          <p:nvPr/>
        </p:nvSpPr>
        <p:spPr>
          <a:xfrm>
            <a:off x="432864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55"/>
          <p:cNvSpPr/>
          <p:nvPr/>
        </p:nvSpPr>
        <p:spPr>
          <a:xfrm>
            <a:off x="443340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56"/>
          <p:cNvSpPr/>
          <p:nvPr/>
        </p:nvSpPr>
        <p:spPr>
          <a:xfrm>
            <a:off x="453816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57"/>
          <p:cNvSpPr/>
          <p:nvPr/>
        </p:nvSpPr>
        <p:spPr>
          <a:xfrm>
            <a:off x="464292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58"/>
          <p:cNvSpPr/>
          <p:nvPr/>
        </p:nvSpPr>
        <p:spPr>
          <a:xfrm>
            <a:off x="474768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59"/>
          <p:cNvSpPr/>
          <p:nvPr/>
        </p:nvSpPr>
        <p:spPr>
          <a:xfrm>
            <a:off x="485208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60"/>
          <p:cNvSpPr/>
          <p:nvPr/>
        </p:nvSpPr>
        <p:spPr>
          <a:xfrm>
            <a:off x="495684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61"/>
          <p:cNvSpPr/>
          <p:nvPr/>
        </p:nvSpPr>
        <p:spPr>
          <a:xfrm>
            <a:off x="5061600" y="1418400"/>
            <a:ext cx="78120" cy="15480"/>
          </a:xfrm>
          <a:custGeom>
            <a:avLst/>
            <a:gdLst/>
            <a:ahLst/>
            <a:rect l="l" t="t" r="r" b="b"/>
            <a:pathLst>
              <a:path w="19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1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9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10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62"/>
          <p:cNvSpPr/>
          <p:nvPr/>
        </p:nvSpPr>
        <p:spPr>
          <a:xfrm>
            <a:off x="517032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8" y="4"/>
                  <a:pt x="8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2"/>
                  <a:pt x="18" y="1"/>
                  <a:pt x="17" y="1"/>
                </a:cubicBezTo>
                <a:cubicBezTo>
                  <a:pt x="17" y="1"/>
                  <a:pt x="16" y="0"/>
                  <a:pt x="16" y="0"/>
                </a:cubicBezTo>
                <a:cubicBezTo>
                  <a:pt x="16" y="0"/>
                  <a:pt x="15" y="1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63"/>
          <p:cNvSpPr/>
          <p:nvPr/>
        </p:nvSpPr>
        <p:spPr>
          <a:xfrm>
            <a:off x="5275080" y="141840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8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2"/>
                  <a:pt x="18" y="1"/>
                  <a:pt x="17" y="1"/>
                </a:cubicBezTo>
                <a:cubicBezTo>
                  <a:pt x="17" y="1"/>
                  <a:pt x="16" y="0"/>
                  <a:pt x="16" y="0"/>
                </a:cubicBezTo>
                <a:cubicBezTo>
                  <a:pt x="16" y="0"/>
                  <a:pt x="15" y="1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64"/>
          <p:cNvSpPr/>
          <p:nvPr/>
        </p:nvSpPr>
        <p:spPr>
          <a:xfrm>
            <a:off x="5379840" y="1418400"/>
            <a:ext cx="69840" cy="15480"/>
          </a:xfrm>
          <a:custGeom>
            <a:avLst/>
            <a:gdLst/>
            <a:ah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8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65"/>
          <p:cNvSpPr/>
          <p:nvPr/>
        </p:nvSpPr>
        <p:spPr>
          <a:xfrm>
            <a:off x="5484600" y="1418400"/>
            <a:ext cx="69840" cy="15480"/>
          </a:xfrm>
          <a:custGeom>
            <a:avLst/>
            <a:gdLst/>
            <a:ah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66"/>
          <p:cNvSpPr/>
          <p:nvPr/>
        </p:nvSpPr>
        <p:spPr>
          <a:xfrm>
            <a:off x="5589360" y="1418400"/>
            <a:ext cx="69840" cy="15480"/>
          </a:xfrm>
          <a:custGeom>
            <a:avLst/>
            <a:gdLst/>
            <a:ah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67"/>
          <p:cNvSpPr/>
          <p:nvPr/>
        </p:nvSpPr>
        <p:spPr>
          <a:xfrm>
            <a:off x="375516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68"/>
          <p:cNvSpPr/>
          <p:nvPr/>
        </p:nvSpPr>
        <p:spPr>
          <a:xfrm>
            <a:off x="385992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69"/>
          <p:cNvSpPr/>
          <p:nvPr/>
        </p:nvSpPr>
        <p:spPr>
          <a:xfrm>
            <a:off x="396432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70"/>
          <p:cNvSpPr/>
          <p:nvPr/>
        </p:nvSpPr>
        <p:spPr>
          <a:xfrm>
            <a:off x="406908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71"/>
          <p:cNvSpPr/>
          <p:nvPr/>
        </p:nvSpPr>
        <p:spPr>
          <a:xfrm>
            <a:off x="417384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72"/>
          <p:cNvSpPr/>
          <p:nvPr/>
        </p:nvSpPr>
        <p:spPr>
          <a:xfrm>
            <a:off x="427860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73"/>
          <p:cNvSpPr/>
          <p:nvPr/>
        </p:nvSpPr>
        <p:spPr>
          <a:xfrm>
            <a:off x="438336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74"/>
          <p:cNvSpPr/>
          <p:nvPr/>
        </p:nvSpPr>
        <p:spPr>
          <a:xfrm>
            <a:off x="448776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75"/>
          <p:cNvSpPr/>
          <p:nvPr/>
        </p:nvSpPr>
        <p:spPr>
          <a:xfrm>
            <a:off x="459252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76"/>
          <p:cNvSpPr/>
          <p:nvPr/>
        </p:nvSpPr>
        <p:spPr>
          <a:xfrm>
            <a:off x="469728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77"/>
          <p:cNvSpPr/>
          <p:nvPr/>
        </p:nvSpPr>
        <p:spPr>
          <a:xfrm>
            <a:off x="480204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78"/>
          <p:cNvSpPr/>
          <p:nvPr/>
        </p:nvSpPr>
        <p:spPr>
          <a:xfrm>
            <a:off x="490680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79"/>
          <p:cNvSpPr/>
          <p:nvPr/>
        </p:nvSpPr>
        <p:spPr>
          <a:xfrm>
            <a:off x="501120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80"/>
          <p:cNvSpPr/>
          <p:nvPr/>
        </p:nvSpPr>
        <p:spPr>
          <a:xfrm>
            <a:off x="511596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81"/>
          <p:cNvSpPr/>
          <p:nvPr/>
        </p:nvSpPr>
        <p:spPr>
          <a:xfrm>
            <a:off x="522072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82"/>
          <p:cNvSpPr/>
          <p:nvPr/>
        </p:nvSpPr>
        <p:spPr>
          <a:xfrm>
            <a:off x="532548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7" y="1"/>
                </a:move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83"/>
          <p:cNvSpPr/>
          <p:nvPr/>
        </p:nvSpPr>
        <p:spPr>
          <a:xfrm>
            <a:off x="543024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6" y="0"/>
                </a:move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84"/>
          <p:cNvSpPr/>
          <p:nvPr/>
        </p:nvSpPr>
        <p:spPr>
          <a:xfrm>
            <a:off x="5534640" y="14558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6" y="0"/>
                </a:move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85"/>
          <p:cNvSpPr/>
          <p:nvPr/>
        </p:nvSpPr>
        <p:spPr>
          <a:xfrm>
            <a:off x="375516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86"/>
          <p:cNvSpPr/>
          <p:nvPr/>
        </p:nvSpPr>
        <p:spPr>
          <a:xfrm>
            <a:off x="385992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87"/>
          <p:cNvSpPr/>
          <p:nvPr/>
        </p:nvSpPr>
        <p:spPr>
          <a:xfrm>
            <a:off x="396432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88"/>
          <p:cNvSpPr/>
          <p:nvPr/>
        </p:nvSpPr>
        <p:spPr>
          <a:xfrm>
            <a:off x="406908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89"/>
          <p:cNvSpPr/>
          <p:nvPr/>
        </p:nvSpPr>
        <p:spPr>
          <a:xfrm>
            <a:off x="417384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90"/>
          <p:cNvSpPr/>
          <p:nvPr/>
        </p:nvSpPr>
        <p:spPr>
          <a:xfrm>
            <a:off x="427860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91"/>
          <p:cNvSpPr/>
          <p:nvPr/>
        </p:nvSpPr>
        <p:spPr>
          <a:xfrm>
            <a:off x="438336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92"/>
          <p:cNvSpPr/>
          <p:nvPr/>
        </p:nvSpPr>
        <p:spPr>
          <a:xfrm>
            <a:off x="448776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93"/>
          <p:cNvSpPr/>
          <p:nvPr/>
        </p:nvSpPr>
        <p:spPr>
          <a:xfrm>
            <a:off x="459252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94"/>
          <p:cNvSpPr/>
          <p:nvPr/>
        </p:nvSpPr>
        <p:spPr>
          <a:xfrm>
            <a:off x="469728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3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95"/>
          <p:cNvSpPr/>
          <p:nvPr/>
        </p:nvSpPr>
        <p:spPr>
          <a:xfrm>
            <a:off x="480204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96"/>
          <p:cNvSpPr/>
          <p:nvPr/>
        </p:nvSpPr>
        <p:spPr>
          <a:xfrm>
            <a:off x="490680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97"/>
          <p:cNvSpPr/>
          <p:nvPr/>
        </p:nvSpPr>
        <p:spPr>
          <a:xfrm>
            <a:off x="501120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98"/>
          <p:cNvSpPr/>
          <p:nvPr/>
        </p:nvSpPr>
        <p:spPr>
          <a:xfrm>
            <a:off x="511596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99"/>
          <p:cNvSpPr/>
          <p:nvPr/>
        </p:nvSpPr>
        <p:spPr>
          <a:xfrm>
            <a:off x="522072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100"/>
          <p:cNvSpPr/>
          <p:nvPr/>
        </p:nvSpPr>
        <p:spPr>
          <a:xfrm>
            <a:off x="532548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2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101"/>
          <p:cNvSpPr/>
          <p:nvPr/>
        </p:nvSpPr>
        <p:spPr>
          <a:xfrm>
            <a:off x="543024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102"/>
          <p:cNvSpPr/>
          <p:nvPr/>
        </p:nvSpPr>
        <p:spPr>
          <a:xfrm>
            <a:off x="553464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103"/>
          <p:cNvSpPr/>
          <p:nvPr/>
        </p:nvSpPr>
        <p:spPr>
          <a:xfrm>
            <a:off x="563940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104"/>
          <p:cNvSpPr/>
          <p:nvPr/>
        </p:nvSpPr>
        <p:spPr>
          <a:xfrm>
            <a:off x="574416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105"/>
          <p:cNvSpPr/>
          <p:nvPr/>
        </p:nvSpPr>
        <p:spPr>
          <a:xfrm>
            <a:off x="5848920" y="138492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06"/>
          <p:cNvSpPr/>
          <p:nvPr/>
        </p:nvSpPr>
        <p:spPr>
          <a:xfrm>
            <a:off x="5220720" y="1523160"/>
            <a:ext cx="73800" cy="1548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07"/>
          <p:cNvSpPr/>
          <p:nvPr/>
        </p:nvSpPr>
        <p:spPr>
          <a:xfrm>
            <a:off x="174600" y="945000"/>
            <a:ext cx="8968320" cy="656280"/>
          </a:xfrm>
          <a:custGeom>
            <a:avLst/>
            <a:gdLst/>
            <a:ahLst/>
            <a:rect l="l" t="t" r="r" b="b"/>
            <a:pathLst>
              <a:path w="2142" h="157">
                <a:moveTo>
                  <a:pt x="2142" y="97"/>
                </a:moveTo>
                <a:lnTo>
                  <a:pt x="2037" y="97"/>
                </a:lnTo>
                <a:cubicBezTo>
                  <a:pt x="2033" y="94"/>
                  <a:pt x="2030" y="91"/>
                  <a:pt x="2026" y="89"/>
                </a:cubicBezTo>
                <a:cubicBezTo>
                  <a:pt x="2026" y="88"/>
                  <a:pt x="2025" y="88"/>
                  <a:pt x="2025" y="88"/>
                </a:cubicBezTo>
                <a:cubicBezTo>
                  <a:pt x="2018" y="88"/>
                  <a:pt x="2012" y="88"/>
                  <a:pt x="2005" y="88"/>
                </a:cubicBezTo>
                <a:lnTo>
                  <a:pt x="2005" y="79"/>
                </a:lnTo>
                <a:cubicBezTo>
                  <a:pt x="2005" y="77"/>
                  <a:pt x="2003" y="75"/>
                  <a:pt x="2000" y="75"/>
                </a:cubicBezTo>
                <a:lnTo>
                  <a:pt x="1993" y="75"/>
                </a:lnTo>
                <a:lnTo>
                  <a:pt x="1993" y="73"/>
                </a:lnTo>
                <a:lnTo>
                  <a:pt x="1983" y="66"/>
                </a:lnTo>
                <a:lnTo>
                  <a:pt x="1982" y="66"/>
                </a:lnTo>
                <a:lnTo>
                  <a:pt x="1982" y="73"/>
                </a:lnTo>
                <a:lnTo>
                  <a:pt x="1971" y="66"/>
                </a:lnTo>
                <a:lnTo>
                  <a:pt x="1970" y="66"/>
                </a:lnTo>
                <a:lnTo>
                  <a:pt x="1970" y="73"/>
                </a:lnTo>
                <a:lnTo>
                  <a:pt x="1961" y="67"/>
                </a:lnTo>
                <a:lnTo>
                  <a:pt x="1961" y="55"/>
                </a:lnTo>
                <a:lnTo>
                  <a:pt x="1925" y="55"/>
                </a:lnTo>
                <a:lnTo>
                  <a:pt x="1925" y="97"/>
                </a:lnTo>
                <a:lnTo>
                  <a:pt x="1919" y="97"/>
                </a:lnTo>
                <a:cubicBezTo>
                  <a:pt x="1919" y="95"/>
                  <a:pt x="1919" y="94"/>
                  <a:pt x="1919" y="93"/>
                </a:cubicBezTo>
                <a:lnTo>
                  <a:pt x="1919" y="69"/>
                </a:lnTo>
                <a:cubicBezTo>
                  <a:pt x="1919" y="69"/>
                  <a:pt x="1919" y="69"/>
                  <a:pt x="1919" y="69"/>
                </a:cubicBezTo>
                <a:cubicBezTo>
                  <a:pt x="1915" y="69"/>
                  <a:pt x="1911" y="69"/>
                  <a:pt x="1907" y="69"/>
                </a:cubicBezTo>
                <a:cubicBezTo>
                  <a:pt x="1907" y="48"/>
                  <a:pt x="1907" y="28"/>
                  <a:pt x="1907" y="7"/>
                </a:cubicBezTo>
                <a:cubicBezTo>
                  <a:pt x="1907" y="5"/>
                  <a:pt x="1907" y="4"/>
                  <a:pt x="1907" y="3"/>
                </a:cubicBezTo>
                <a:cubicBezTo>
                  <a:pt x="1907" y="2"/>
                  <a:pt x="1906" y="2"/>
                  <a:pt x="1906" y="1"/>
                </a:cubicBezTo>
                <a:cubicBezTo>
                  <a:pt x="1906" y="1"/>
                  <a:pt x="1905" y="1"/>
                  <a:pt x="1905" y="1"/>
                </a:cubicBezTo>
                <a:cubicBezTo>
                  <a:pt x="1904" y="0"/>
                  <a:pt x="1903" y="0"/>
                  <a:pt x="1901" y="0"/>
                </a:cubicBezTo>
                <a:lnTo>
                  <a:pt x="1892" y="0"/>
                </a:lnTo>
                <a:cubicBezTo>
                  <a:pt x="1891" y="0"/>
                  <a:pt x="1890" y="0"/>
                  <a:pt x="1889" y="0"/>
                </a:cubicBezTo>
                <a:cubicBezTo>
                  <a:pt x="1888" y="0"/>
                  <a:pt x="1888" y="1"/>
                  <a:pt x="1888" y="1"/>
                </a:cubicBezTo>
                <a:cubicBezTo>
                  <a:pt x="1887" y="1"/>
                  <a:pt x="1886" y="2"/>
                  <a:pt x="1886" y="3"/>
                </a:cubicBezTo>
                <a:cubicBezTo>
                  <a:pt x="1886" y="3"/>
                  <a:pt x="1886" y="4"/>
                  <a:pt x="1886" y="4"/>
                </a:cubicBezTo>
                <a:cubicBezTo>
                  <a:pt x="1887" y="26"/>
                  <a:pt x="1887" y="47"/>
                  <a:pt x="1887" y="69"/>
                </a:cubicBezTo>
                <a:cubicBezTo>
                  <a:pt x="1883" y="69"/>
                  <a:pt x="1879" y="69"/>
                  <a:pt x="1875" y="69"/>
                </a:cubicBezTo>
                <a:cubicBezTo>
                  <a:pt x="1875" y="48"/>
                  <a:pt x="1875" y="28"/>
                  <a:pt x="1875" y="7"/>
                </a:cubicBezTo>
                <a:cubicBezTo>
                  <a:pt x="1875" y="5"/>
                  <a:pt x="1875" y="4"/>
                  <a:pt x="1875" y="3"/>
                </a:cubicBezTo>
                <a:cubicBezTo>
                  <a:pt x="1875" y="2"/>
                  <a:pt x="1874" y="2"/>
                  <a:pt x="1874" y="1"/>
                </a:cubicBezTo>
                <a:cubicBezTo>
                  <a:pt x="1874" y="1"/>
                  <a:pt x="1873" y="1"/>
                  <a:pt x="1873" y="1"/>
                </a:cubicBezTo>
                <a:cubicBezTo>
                  <a:pt x="1872" y="0"/>
                  <a:pt x="1871" y="0"/>
                  <a:pt x="1869" y="0"/>
                </a:cubicBezTo>
                <a:lnTo>
                  <a:pt x="1860" y="0"/>
                </a:lnTo>
                <a:cubicBezTo>
                  <a:pt x="1859" y="0"/>
                  <a:pt x="1858" y="0"/>
                  <a:pt x="1857" y="0"/>
                </a:cubicBezTo>
                <a:cubicBezTo>
                  <a:pt x="1856" y="0"/>
                  <a:pt x="1856" y="1"/>
                  <a:pt x="1856" y="1"/>
                </a:cubicBezTo>
                <a:cubicBezTo>
                  <a:pt x="1855" y="1"/>
                  <a:pt x="1854" y="2"/>
                  <a:pt x="1854" y="3"/>
                </a:cubicBezTo>
                <a:cubicBezTo>
                  <a:pt x="1854" y="3"/>
                  <a:pt x="1854" y="4"/>
                  <a:pt x="1854" y="4"/>
                </a:cubicBezTo>
                <a:cubicBezTo>
                  <a:pt x="1854" y="26"/>
                  <a:pt x="1854" y="47"/>
                  <a:pt x="1854" y="69"/>
                </a:cubicBezTo>
                <a:cubicBezTo>
                  <a:pt x="1853" y="69"/>
                  <a:pt x="1851" y="69"/>
                  <a:pt x="1849" y="69"/>
                </a:cubicBezTo>
                <a:cubicBezTo>
                  <a:pt x="1849" y="66"/>
                  <a:pt x="1849" y="62"/>
                  <a:pt x="1849" y="59"/>
                </a:cubicBezTo>
                <a:cubicBezTo>
                  <a:pt x="1830" y="59"/>
                  <a:pt x="1812" y="59"/>
                  <a:pt x="1793" y="59"/>
                </a:cubicBezTo>
                <a:cubicBezTo>
                  <a:pt x="1793" y="63"/>
                  <a:pt x="1793" y="66"/>
                  <a:pt x="1793" y="69"/>
                </a:cubicBezTo>
                <a:cubicBezTo>
                  <a:pt x="1790" y="69"/>
                  <a:pt x="1788" y="69"/>
                  <a:pt x="1785" y="69"/>
                </a:cubicBezTo>
                <a:lnTo>
                  <a:pt x="1785" y="71"/>
                </a:lnTo>
                <a:cubicBezTo>
                  <a:pt x="1782" y="71"/>
                  <a:pt x="1780" y="71"/>
                  <a:pt x="1777" y="71"/>
                </a:cubicBezTo>
                <a:cubicBezTo>
                  <a:pt x="1775" y="64"/>
                  <a:pt x="1768" y="59"/>
                  <a:pt x="1760" y="59"/>
                </a:cubicBezTo>
                <a:cubicBezTo>
                  <a:pt x="1752" y="59"/>
                  <a:pt x="1745" y="64"/>
                  <a:pt x="1743" y="71"/>
                </a:cubicBezTo>
                <a:lnTo>
                  <a:pt x="1739" y="71"/>
                </a:lnTo>
                <a:cubicBezTo>
                  <a:pt x="1737" y="64"/>
                  <a:pt x="1730" y="59"/>
                  <a:pt x="1722" y="59"/>
                </a:cubicBezTo>
                <a:cubicBezTo>
                  <a:pt x="1713" y="59"/>
                  <a:pt x="1706" y="65"/>
                  <a:pt x="1705" y="73"/>
                </a:cubicBezTo>
                <a:lnTo>
                  <a:pt x="1694" y="73"/>
                </a:lnTo>
                <a:cubicBezTo>
                  <a:pt x="1692" y="73"/>
                  <a:pt x="1690" y="74"/>
                  <a:pt x="1690" y="76"/>
                </a:cubicBezTo>
                <a:lnTo>
                  <a:pt x="1690" y="84"/>
                </a:lnTo>
                <a:cubicBezTo>
                  <a:pt x="1685" y="85"/>
                  <a:pt x="1681" y="89"/>
                  <a:pt x="1681" y="93"/>
                </a:cubicBezTo>
                <a:lnTo>
                  <a:pt x="1681" y="96"/>
                </a:lnTo>
                <a:lnTo>
                  <a:pt x="1669" y="96"/>
                </a:lnTo>
                <a:lnTo>
                  <a:pt x="1669" y="44"/>
                </a:lnTo>
                <a:lnTo>
                  <a:pt x="1661" y="44"/>
                </a:lnTo>
                <a:lnTo>
                  <a:pt x="1661" y="41"/>
                </a:lnTo>
                <a:lnTo>
                  <a:pt x="1634" y="41"/>
                </a:lnTo>
                <a:lnTo>
                  <a:pt x="1634" y="44"/>
                </a:lnTo>
                <a:lnTo>
                  <a:pt x="1626" y="44"/>
                </a:lnTo>
                <a:lnTo>
                  <a:pt x="1626" y="85"/>
                </a:lnTo>
                <a:lnTo>
                  <a:pt x="1613" y="85"/>
                </a:lnTo>
                <a:lnTo>
                  <a:pt x="1613" y="88"/>
                </a:lnTo>
                <a:lnTo>
                  <a:pt x="1607" y="88"/>
                </a:lnTo>
                <a:lnTo>
                  <a:pt x="1607" y="72"/>
                </a:lnTo>
                <a:lnTo>
                  <a:pt x="1604" y="72"/>
                </a:lnTo>
                <a:lnTo>
                  <a:pt x="1601" y="72"/>
                </a:lnTo>
                <a:lnTo>
                  <a:pt x="1601" y="88"/>
                </a:lnTo>
                <a:lnTo>
                  <a:pt x="1596" y="88"/>
                </a:lnTo>
                <a:lnTo>
                  <a:pt x="1596" y="69"/>
                </a:lnTo>
                <a:lnTo>
                  <a:pt x="1578" y="66"/>
                </a:lnTo>
                <a:lnTo>
                  <a:pt x="1578" y="69"/>
                </a:lnTo>
                <a:lnTo>
                  <a:pt x="1578" y="72"/>
                </a:lnTo>
                <a:lnTo>
                  <a:pt x="1560" y="76"/>
                </a:lnTo>
                <a:lnTo>
                  <a:pt x="1560" y="85"/>
                </a:lnTo>
                <a:lnTo>
                  <a:pt x="1560" y="96"/>
                </a:lnTo>
                <a:lnTo>
                  <a:pt x="1557" y="96"/>
                </a:lnTo>
                <a:lnTo>
                  <a:pt x="1549" y="88"/>
                </a:lnTo>
                <a:lnTo>
                  <a:pt x="1519" y="79"/>
                </a:lnTo>
                <a:cubicBezTo>
                  <a:pt x="1512" y="80"/>
                  <a:pt x="1514" y="82"/>
                  <a:pt x="1507" y="83"/>
                </a:cubicBezTo>
                <a:lnTo>
                  <a:pt x="1507" y="78"/>
                </a:lnTo>
                <a:lnTo>
                  <a:pt x="1504" y="78"/>
                </a:lnTo>
                <a:lnTo>
                  <a:pt x="1504" y="72"/>
                </a:lnTo>
                <a:lnTo>
                  <a:pt x="1507" y="73"/>
                </a:lnTo>
                <a:lnTo>
                  <a:pt x="1508" y="70"/>
                </a:lnTo>
                <a:lnTo>
                  <a:pt x="1492" y="63"/>
                </a:lnTo>
                <a:lnTo>
                  <a:pt x="1490" y="56"/>
                </a:lnTo>
                <a:cubicBezTo>
                  <a:pt x="1490" y="56"/>
                  <a:pt x="1490" y="56"/>
                  <a:pt x="1490" y="56"/>
                </a:cubicBezTo>
                <a:cubicBezTo>
                  <a:pt x="1490" y="56"/>
                  <a:pt x="1490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8" y="56"/>
                  <a:pt x="1488" y="56"/>
                </a:cubicBezTo>
                <a:lnTo>
                  <a:pt x="1487" y="61"/>
                </a:lnTo>
                <a:lnTo>
                  <a:pt x="1478" y="57"/>
                </a:lnTo>
                <a:lnTo>
                  <a:pt x="1479" y="53"/>
                </a:lnTo>
                <a:lnTo>
                  <a:pt x="1476" y="47"/>
                </a:lnTo>
                <a:cubicBezTo>
                  <a:pt x="1465" y="52"/>
                  <a:pt x="1469" y="70"/>
                  <a:pt x="1469" y="70"/>
                </a:cubicBezTo>
                <a:cubicBezTo>
                  <a:pt x="1470" y="70"/>
                  <a:pt x="1470" y="71"/>
                  <a:pt x="1470" y="71"/>
                </a:cubicBezTo>
                <a:lnTo>
                  <a:pt x="1470" y="76"/>
                </a:lnTo>
                <a:lnTo>
                  <a:pt x="1470" y="94"/>
                </a:lnTo>
                <a:lnTo>
                  <a:pt x="1463" y="96"/>
                </a:lnTo>
                <a:lnTo>
                  <a:pt x="1444" y="96"/>
                </a:lnTo>
                <a:lnTo>
                  <a:pt x="1442" y="96"/>
                </a:lnTo>
                <a:lnTo>
                  <a:pt x="1441" y="96"/>
                </a:lnTo>
                <a:lnTo>
                  <a:pt x="1424" y="96"/>
                </a:lnTo>
                <a:lnTo>
                  <a:pt x="1403" y="96"/>
                </a:lnTo>
                <a:cubicBezTo>
                  <a:pt x="1400" y="96"/>
                  <a:pt x="1398" y="96"/>
                  <a:pt x="1395" y="97"/>
                </a:cubicBezTo>
                <a:cubicBezTo>
                  <a:pt x="1391" y="97"/>
                  <a:pt x="1387" y="98"/>
                  <a:pt x="1383" y="100"/>
                </a:cubicBezTo>
                <a:cubicBezTo>
                  <a:pt x="1380" y="102"/>
                  <a:pt x="1378" y="103"/>
                  <a:pt x="1375" y="105"/>
                </a:cubicBezTo>
                <a:cubicBezTo>
                  <a:pt x="1374" y="106"/>
                  <a:pt x="1373" y="106"/>
                  <a:pt x="1372" y="107"/>
                </a:cubicBezTo>
                <a:cubicBezTo>
                  <a:pt x="1370" y="108"/>
                  <a:pt x="1368" y="110"/>
                  <a:pt x="1365" y="111"/>
                </a:cubicBezTo>
                <a:cubicBezTo>
                  <a:pt x="1363" y="111"/>
                  <a:pt x="1360" y="112"/>
                  <a:pt x="1357" y="112"/>
                </a:cubicBezTo>
                <a:cubicBezTo>
                  <a:pt x="1356" y="112"/>
                  <a:pt x="1355" y="112"/>
                  <a:pt x="1354" y="112"/>
                </a:cubicBezTo>
                <a:cubicBezTo>
                  <a:pt x="1350" y="113"/>
                  <a:pt x="1347" y="113"/>
                  <a:pt x="1343" y="113"/>
                </a:cubicBezTo>
                <a:lnTo>
                  <a:pt x="1332" y="113"/>
                </a:lnTo>
                <a:cubicBezTo>
                  <a:pt x="1330" y="113"/>
                  <a:pt x="1329" y="113"/>
                  <a:pt x="1327" y="113"/>
                </a:cubicBezTo>
                <a:cubicBezTo>
                  <a:pt x="1326" y="113"/>
                  <a:pt x="1324" y="113"/>
                  <a:pt x="1323" y="113"/>
                </a:cubicBezTo>
                <a:cubicBezTo>
                  <a:pt x="1322" y="113"/>
                  <a:pt x="1321" y="113"/>
                  <a:pt x="1320" y="114"/>
                </a:cubicBezTo>
                <a:cubicBezTo>
                  <a:pt x="1320" y="114"/>
                  <a:pt x="1320" y="114"/>
                  <a:pt x="1320" y="114"/>
                </a:cubicBezTo>
                <a:cubicBezTo>
                  <a:pt x="1320" y="113"/>
                  <a:pt x="1319" y="113"/>
                  <a:pt x="1318" y="114"/>
                </a:cubicBezTo>
                <a:cubicBezTo>
                  <a:pt x="1318" y="114"/>
                  <a:pt x="1318" y="114"/>
                  <a:pt x="1318" y="114"/>
                </a:cubicBezTo>
                <a:cubicBezTo>
                  <a:pt x="1317" y="115"/>
                  <a:pt x="1315" y="115"/>
                  <a:pt x="1314" y="116"/>
                </a:cubicBezTo>
                <a:cubicBezTo>
                  <a:pt x="1312" y="117"/>
                  <a:pt x="1311" y="118"/>
                  <a:pt x="1309" y="119"/>
                </a:cubicBezTo>
                <a:cubicBezTo>
                  <a:pt x="1307" y="120"/>
                  <a:pt x="1305" y="122"/>
                  <a:pt x="1304" y="123"/>
                </a:cubicBezTo>
                <a:cubicBezTo>
                  <a:pt x="1301" y="125"/>
                  <a:pt x="1297" y="126"/>
                  <a:pt x="1293" y="127"/>
                </a:cubicBezTo>
                <a:cubicBezTo>
                  <a:pt x="1291" y="127"/>
                  <a:pt x="1290" y="127"/>
                  <a:pt x="1288" y="127"/>
                </a:cubicBezTo>
                <a:cubicBezTo>
                  <a:pt x="1283" y="127"/>
                  <a:pt x="1277" y="127"/>
                  <a:pt x="1272" y="127"/>
                </a:cubicBezTo>
                <a:cubicBezTo>
                  <a:pt x="1268" y="127"/>
                  <a:pt x="1264" y="127"/>
                  <a:pt x="1260" y="127"/>
                </a:cubicBezTo>
                <a:lnTo>
                  <a:pt x="1257" y="128"/>
                </a:lnTo>
                <a:cubicBezTo>
                  <a:pt x="1254" y="128"/>
                  <a:pt x="1250" y="130"/>
                  <a:pt x="1248" y="131"/>
                </a:cubicBezTo>
                <a:cubicBezTo>
                  <a:pt x="1247" y="131"/>
                  <a:pt x="1246" y="130"/>
                  <a:pt x="1245" y="130"/>
                </a:cubicBezTo>
                <a:cubicBezTo>
                  <a:pt x="1245" y="130"/>
                  <a:pt x="1244" y="130"/>
                  <a:pt x="1243" y="130"/>
                </a:cubicBezTo>
                <a:cubicBezTo>
                  <a:pt x="1243" y="130"/>
                  <a:pt x="1243" y="131"/>
                  <a:pt x="1243" y="131"/>
                </a:cubicBezTo>
                <a:cubicBezTo>
                  <a:pt x="1244" y="132"/>
                  <a:pt x="1245" y="132"/>
                  <a:pt x="1246" y="132"/>
                </a:cubicBezTo>
                <a:cubicBezTo>
                  <a:pt x="1245" y="133"/>
                  <a:pt x="1244" y="133"/>
                  <a:pt x="1243" y="134"/>
                </a:cubicBezTo>
                <a:cubicBezTo>
                  <a:pt x="1242" y="135"/>
                  <a:pt x="1241" y="135"/>
                  <a:pt x="1240" y="136"/>
                </a:cubicBezTo>
                <a:cubicBezTo>
                  <a:pt x="1240" y="136"/>
                  <a:pt x="1240" y="136"/>
                  <a:pt x="1240" y="136"/>
                </a:cubicBezTo>
                <a:cubicBezTo>
                  <a:pt x="1239" y="137"/>
                  <a:pt x="1239" y="137"/>
                  <a:pt x="1239" y="137"/>
                </a:cubicBezTo>
                <a:cubicBezTo>
                  <a:pt x="1238" y="138"/>
                  <a:pt x="1237" y="138"/>
                  <a:pt x="1236" y="139"/>
                </a:cubicBezTo>
                <a:cubicBezTo>
                  <a:pt x="1236" y="139"/>
                  <a:pt x="1236" y="139"/>
                  <a:pt x="1235" y="139"/>
                </a:cubicBezTo>
                <a:cubicBezTo>
                  <a:pt x="1234" y="139"/>
                  <a:pt x="1233" y="139"/>
                  <a:pt x="1233" y="138"/>
                </a:cubicBezTo>
                <a:cubicBezTo>
                  <a:pt x="1232" y="138"/>
                  <a:pt x="1231" y="138"/>
                  <a:pt x="1231" y="138"/>
                </a:cubicBezTo>
                <a:cubicBezTo>
                  <a:pt x="1230" y="138"/>
                  <a:pt x="1230" y="139"/>
                  <a:pt x="1231" y="139"/>
                </a:cubicBezTo>
                <a:cubicBezTo>
                  <a:pt x="1231" y="140"/>
                  <a:pt x="1232" y="140"/>
                  <a:pt x="1233" y="140"/>
                </a:cubicBezTo>
                <a:cubicBezTo>
                  <a:pt x="1231" y="141"/>
                  <a:pt x="1230" y="141"/>
                  <a:pt x="1229" y="142"/>
                </a:cubicBezTo>
                <a:cubicBezTo>
                  <a:pt x="1225" y="143"/>
                  <a:pt x="1222" y="143"/>
                  <a:pt x="1219" y="143"/>
                </a:cubicBezTo>
                <a:cubicBezTo>
                  <a:pt x="1219" y="143"/>
                  <a:pt x="1219" y="143"/>
                  <a:pt x="1218" y="143"/>
                </a:cubicBezTo>
                <a:cubicBezTo>
                  <a:pt x="1216" y="143"/>
                  <a:pt x="1213" y="143"/>
                  <a:pt x="1210" y="143"/>
                </a:cubicBezTo>
                <a:lnTo>
                  <a:pt x="1177" y="143"/>
                </a:lnTo>
                <a:lnTo>
                  <a:pt x="1044" y="143"/>
                </a:lnTo>
                <a:lnTo>
                  <a:pt x="912" y="143"/>
                </a:lnTo>
                <a:lnTo>
                  <a:pt x="878" y="143"/>
                </a:lnTo>
                <a:cubicBezTo>
                  <a:pt x="875" y="143"/>
                  <a:pt x="873" y="143"/>
                  <a:pt x="870" y="143"/>
                </a:cubicBezTo>
                <a:cubicBezTo>
                  <a:pt x="870" y="143"/>
                  <a:pt x="869" y="143"/>
                  <a:pt x="869" y="143"/>
                </a:cubicBezTo>
                <a:cubicBezTo>
                  <a:pt x="866" y="143"/>
                  <a:pt x="863" y="143"/>
                  <a:pt x="860" y="142"/>
                </a:cubicBezTo>
                <a:cubicBezTo>
                  <a:pt x="857" y="141"/>
                  <a:pt x="854" y="140"/>
                  <a:pt x="852" y="139"/>
                </a:cubicBezTo>
                <a:cubicBezTo>
                  <a:pt x="851" y="138"/>
                  <a:pt x="850" y="138"/>
                  <a:pt x="849" y="137"/>
                </a:cubicBezTo>
                <a:cubicBezTo>
                  <a:pt x="849" y="137"/>
                  <a:pt x="849" y="137"/>
                  <a:pt x="849" y="136"/>
                </a:cubicBezTo>
                <a:cubicBezTo>
                  <a:pt x="848" y="136"/>
                  <a:pt x="848" y="136"/>
                  <a:pt x="848" y="136"/>
                </a:cubicBezTo>
                <a:cubicBezTo>
                  <a:pt x="847" y="135"/>
                  <a:pt x="846" y="135"/>
                  <a:pt x="845" y="134"/>
                </a:cubicBezTo>
                <a:cubicBezTo>
                  <a:pt x="841" y="131"/>
                  <a:pt x="836" y="129"/>
                  <a:pt x="831" y="128"/>
                </a:cubicBezTo>
                <a:lnTo>
                  <a:pt x="828" y="127"/>
                </a:lnTo>
                <a:cubicBezTo>
                  <a:pt x="824" y="127"/>
                  <a:pt x="820" y="127"/>
                  <a:pt x="817" y="127"/>
                </a:cubicBezTo>
                <a:cubicBezTo>
                  <a:pt x="811" y="127"/>
                  <a:pt x="806" y="127"/>
                  <a:pt x="800" y="127"/>
                </a:cubicBezTo>
                <a:cubicBezTo>
                  <a:pt x="798" y="127"/>
                  <a:pt x="797" y="127"/>
                  <a:pt x="796" y="127"/>
                </a:cubicBezTo>
                <a:cubicBezTo>
                  <a:pt x="793" y="127"/>
                  <a:pt x="791" y="126"/>
                  <a:pt x="788" y="125"/>
                </a:cubicBezTo>
                <a:cubicBezTo>
                  <a:pt x="788" y="125"/>
                  <a:pt x="789" y="125"/>
                  <a:pt x="789" y="125"/>
                </a:cubicBezTo>
                <a:cubicBezTo>
                  <a:pt x="792" y="125"/>
                  <a:pt x="795" y="124"/>
                  <a:pt x="797" y="123"/>
                </a:cubicBezTo>
                <a:cubicBezTo>
                  <a:pt x="798" y="123"/>
                  <a:pt x="798" y="122"/>
                  <a:pt x="797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3" y="123"/>
                  <a:pt x="791" y="124"/>
                  <a:pt x="789" y="124"/>
                </a:cubicBezTo>
                <a:cubicBezTo>
                  <a:pt x="787" y="124"/>
                  <a:pt x="785" y="123"/>
                  <a:pt x="783" y="122"/>
                </a:cubicBezTo>
                <a:cubicBezTo>
                  <a:pt x="782" y="121"/>
                  <a:pt x="780" y="120"/>
                  <a:pt x="779" y="119"/>
                </a:cubicBezTo>
                <a:cubicBezTo>
                  <a:pt x="778" y="118"/>
                  <a:pt x="777" y="118"/>
                  <a:pt x="776" y="117"/>
                </a:cubicBezTo>
                <a:cubicBezTo>
                  <a:pt x="776" y="117"/>
                  <a:pt x="776" y="117"/>
                  <a:pt x="776" y="117"/>
                </a:cubicBezTo>
                <a:cubicBezTo>
                  <a:pt x="779" y="117"/>
                  <a:pt x="782" y="116"/>
                  <a:pt x="785" y="115"/>
                </a:cubicBezTo>
                <a:cubicBezTo>
                  <a:pt x="785" y="115"/>
                  <a:pt x="785" y="114"/>
                  <a:pt x="785" y="114"/>
                </a:cubicBezTo>
                <a:cubicBezTo>
                  <a:pt x="784" y="113"/>
                  <a:pt x="783" y="113"/>
                  <a:pt x="783" y="114"/>
                </a:cubicBezTo>
                <a:cubicBezTo>
                  <a:pt x="781" y="115"/>
                  <a:pt x="779" y="115"/>
                  <a:pt x="776" y="115"/>
                </a:cubicBezTo>
                <a:cubicBezTo>
                  <a:pt x="774" y="115"/>
                  <a:pt x="771" y="115"/>
                  <a:pt x="770" y="114"/>
                </a:cubicBezTo>
                <a:cubicBezTo>
                  <a:pt x="769" y="113"/>
                  <a:pt x="768" y="113"/>
                  <a:pt x="768" y="114"/>
                </a:cubicBezTo>
                <a:cubicBezTo>
                  <a:pt x="768" y="114"/>
                  <a:pt x="768" y="114"/>
                  <a:pt x="768" y="114"/>
                </a:cubicBezTo>
                <a:cubicBezTo>
                  <a:pt x="767" y="113"/>
                  <a:pt x="766" y="113"/>
                  <a:pt x="765" y="113"/>
                </a:cubicBezTo>
                <a:cubicBezTo>
                  <a:pt x="764" y="113"/>
                  <a:pt x="763" y="113"/>
                  <a:pt x="761" y="113"/>
                </a:cubicBezTo>
                <a:cubicBezTo>
                  <a:pt x="759" y="113"/>
                  <a:pt x="758" y="113"/>
                  <a:pt x="756" y="113"/>
                </a:cubicBezTo>
                <a:lnTo>
                  <a:pt x="745" y="113"/>
                </a:lnTo>
                <a:cubicBezTo>
                  <a:pt x="741" y="113"/>
                  <a:pt x="738" y="113"/>
                  <a:pt x="734" y="112"/>
                </a:cubicBezTo>
                <a:cubicBezTo>
                  <a:pt x="733" y="112"/>
                  <a:pt x="732" y="112"/>
                  <a:pt x="731" y="112"/>
                </a:cubicBezTo>
                <a:cubicBezTo>
                  <a:pt x="728" y="112"/>
                  <a:pt x="725" y="111"/>
                  <a:pt x="723" y="111"/>
                </a:cubicBezTo>
                <a:cubicBezTo>
                  <a:pt x="721" y="110"/>
                  <a:pt x="719" y="109"/>
                  <a:pt x="718" y="108"/>
                </a:cubicBezTo>
                <a:cubicBezTo>
                  <a:pt x="719" y="108"/>
                  <a:pt x="721" y="107"/>
                  <a:pt x="722" y="107"/>
                </a:cubicBezTo>
                <a:cubicBezTo>
                  <a:pt x="723" y="106"/>
                  <a:pt x="723" y="106"/>
                  <a:pt x="722" y="106"/>
                </a:cubicBezTo>
                <a:cubicBezTo>
                  <a:pt x="721" y="105"/>
                  <a:pt x="721" y="105"/>
                  <a:pt x="720" y="106"/>
                </a:cubicBezTo>
                <a:cubicBezTo>
                  <a:pt x="719" y="106"/>
                  <a:pt x="717" y="107"/>
                  <a:pt x="716" y="107"/>
                </a:cubicBezTo>
                <a:cubicBezTo>
                  <a:pt x="715" y="106"/>
                  <a:pt x="714" y="106"/>
                  <a:pt x="713" y="105"/>
                </a:cubicBezTo>
                <a:cubicBezTo>
                  <a:pt x="711" y="103"/>
                  <a:pt x="708" y="102"/>
                  <a:pt x="705" y="100"/>
                </a:cubicBezTo>
                <a:cubicBezTo>
                  <a:pt x="701" y="98"/>
                  <a:pt x="697" y="97"/>
                  <a:pt x="693" y="97"/>
                </a:cubicBezTo>
                <a:cubicBezTo>
                  <a:pt x="690" y="97"/>
                  <a:pt x="688" y="96"/>
                  <a:pt x="685" y="96"/>
                </a:cubicBezTo>
                <a:lnTo>
                  <a:pt x="664" y="96"/>
                </a:lnTo>
                <a:lnTo>
                  <a:pt x="635" y="96"/>
                </a:lnTo>
                <a:lnTo>
                  <a:pt x="633" y="74"/>
                </a:lnTo>
                <a:cubicBezTo>
                  <a:pt x="646" y="83"/>
                  <a:pt x="644" y="81"/>
                  <a:pt x="644" y="81"/>
                </a:cubicBezTo>
                <a:cubicBezTo>
                  <a:pt x="644" y="80"/>
                  <a:pt x="635" y="74"/>
                  <a:pt x="635" y="74"/>
                </a:cubicBezTo>
                <a:lnTo>
                  <a:pt x="633" y="73"/>
                </a:lnTo>
                <a:cubicBezTo>
                  <a:pt x="633" y="73"/>
                  <a:pt x="633" y="73"/>
                  <a:pt x="633" y="73"/>
                </a:cubicBezTo>
                <a:cubicBezTo>
                  <a:pt x="639" y="59"/>
                  <a:pt x="637" y="61"/>
                  <a:pt x="637" y="61"/>
                </a:cubicBezTo>
                <a:cubicBezTo>
                  <a:pt x="636" y="62"/>
                  <a:pt x="632" y="71"/>
                  <a:pt x="632" y="71"/>
                </a:cubicBezTo>
                <a:lnTo>
                  <a:pt x="632" y="73"/>
                </a:lnTo>
                <a:cubicBezTo>
                  <a:pt x="632" y="73"/>
                  <a:pt x="632" y="73"/>
                  <a:pt x="632" y="73"/>
                </a:cubicBezTo>
                <a:lnTo>
                  <a:pt x="631" y="73"/>
                </a:lnTo>
                <a:cubicBezTo>
                  <a:pt x="626" y="74"/>
                  <a:pt x="623" y="74"/>
                  <a:pt x="621" y="74"/>
                </a:cubicBezTo>
                <a:cubicBezTo>
                  <a:pt x="620" y="73"/>
                  <a:pt x="618" y="72"/>
                  <a:pt x="618" y="72"/>
                </a:cubicBezTo>
                <a:lnTo>
                  <a:pt x="616" y="72"/>
                </a:lnTo>
                <a:cubicBezTo>
                  <a:pt x="616" y="72"/>
                  <a:pt x="616" y="71"/>
                  <a:pt x="616" y="71"/>
                </a:cubicBezTo>
                <a:cubicBezTo>
                  <a:pt x="623" y="57"/>
                  <a:pt x="621" y="59"/>
                  <a:pt x="621" y="59"/>
                </a:cubicBezTo>
                <a:cubicBezTo>
                  <a:pt x="620" y="59"/>
                  <a:pt x="615" y="70"/>
                  <a:pt x="615" y="70"/>
                </a:cubicBezTo>
                <a:lnTo>
                  <a:pt x="615" y="71"/>
                </a:lnTo>
                <a:cubicBezTo>
                  <a:pt x="615" y="71"/>
                  <a:pt x="615" y="71"/>
                  <a:pt x="615" y="71"/>
                </a:cubicBezTo>
                <a:lnTo>
                  <a:pt x="614" y="71"/>
                </a:lnTo>
                <a:cubicBezTo>
                  <a:pt x="597" y="73"/>
                  <a:pt x="600" y="74"/>
                  <a:pt x="600" y="74"/>
                </a:cubicBezTo>
                <a:cubicBezTo>
                  <a:pt x="601" y="74"/>
                  <a:pt x="613" y="73"/>
                  <a:pt x="613" y="73"/>
                </a:cubicBezTo>
                <a:lnTo>
                  <a:pt x="615" y="72"/>
                </a:lnTo>
                <a:cubicBezTo>
                  <a:pt x="615" y="72"/>
                  <a:pt x="615" y="72"/>
                  <a:pt x="615" y="72"/>
                </a:cubicBezTo>
                <a:lnTo>
                  <a:pt x="614" y="84"/>
                </a:lnTo>
                <a:cubicBezTo>
                  <a:pt x="614" y="84"/>
                  <a:pt x="614" y="84"/>
                  <a:pt x="614" y="84"/>
                </a:cubicBezTo>
                <a:lnTo>
                  <a:pt x="613" y="96"/>
                </a:lnTo>
                <a:lnTo>
                  <a:pt x="592" y="96"/>
                </a:lnTo>
                <a:lnTo>
                  <a:pt x="592" y="78"/>
                </a:lnTo>
                <a:lnTo>
                  <a:pt x="574" y="78"/>
                </a:lnTo>
                <a:lnTo>
                  <a:pt x="574" y="72"/>
                </a:lnTo>
                <a:lnTo>
                  <a:pt x="506" y="72"/>
                </a:lnTo>
                <a:lnTo>
                  <a:pt x="506" y="78"/>
                </a:lnTo>
                <a:lnTo>
                  <a:pt x="487" y="78"/>
                </a:lnTo>
                <a:lnTo>
                  <a:pt x="487" y="96"/>
                </a:lnTo>
                <a:lnTo>
                  <a:pt x="480" y="96"/>
                </a:lnTo>
                <a:lnTo>
                  <a:pt x="480" y="75"/>
                </a:lnTo>
                <a:lnTo>
                  <a:pt x="480" y="73"/>
                </a:lnTo>
                <a:lnTo>
                  <a:pt x="480" y="54"/>
                </a:lnTo>
                <a:lnTo>
                  <a:pt x="458" y="43"/>
                </a:lnTo>
                <a:lnTo>
                  <a:pt x="435" y="54"/>
                </a:lnTo>
                <a:lnTo>
                  <a:pt x="435" y="73"/>
                </a:lnTo>
                <a:lnTo>
                  <a:pt x="435" y="75"/>
                </a:lnTo>
                <a:lnTo>
                  <a:pt x="435" y="96"/>
                </a:lnTo>
                <a:lnTo>
                  <a:pt x="427" y="96"/>
                </a:lnTo>
                <a:lnTo>
                  <a:pt x="427" y="69"/>
                </a:lnTo>
                <a:lnTo>
                  <a:pt x="381" y="81"/>
                </a:lnTo>
                <a:cubicBezTo>
                  <a:pt x="380" y="77"/>
                  <a:pt x="375" y="74"/>
                  <a:pt x="370" y="74"/>
                </a:cubicBezTo>
                <a:lnTo>
                  <a:pt x="358" y="74"/>
                </a:lnTo>
                <a:lnTo>
                  <a:pt x="358" y="68"/>
                </a:lnTo>
                <a:lnTo>
                  <a:pt x="356" y="68"/>
                </a:lnTo>
                <a:lnTo>
                  <a:pt x="356" y="63"/>
                </a:lnTo>
                <a:lnTo>
                  <a:pt x="354" y="63"/>
                </a:lnTo>
                <a:lnTo>
                  <a:pt x="354" y="55"/>
                </a:lnTo>
                <a:lnTo>
                  <a:pt x="352" y="55"/>
                </a:lnTo>
                <a:cubicBezTo>
                  <a:pt x="352" y="51"/>
                  <a:pt x="349" y="49"/>
                  <a:pt x="345" y="49"/>
                </a:cubicBezTo>
                <a:cubicBezTo>
                  <a:pt x="341" y="49"/>
                  <a:pt x="338" y="51"/>
                  <a:pt x="338" y="55"/>
                </a:cubicBezTo>
                <a:lnTo>
                  <a:pt x="336" y="55"/>
                </a:lnTo>
                <a:lnTo>
                  <a:pt x="336" y="63"/>
                </a:lnTo>
                <a:lnTo>
                  <a:pt x="334" y="63"/>
                </a:lnTo>
                <a:lnTo>
                  <a:pt x="334" y="68"/>
                </a:lnTo>
                <a:lnTo>
                  <a:pt x="332" y="68"/>
                </a:lnTo>
                <a:lnTo>
                  <a:pt x="332" y="72"/>
                </a:lnTo>
                <a:lnTo>
                  <a:pt x="319" y="72"/>
                </a:lnTo>
                <a:lnTo>
                  <a:pt x="319" y="69"/>
                </a:lnTo>
                <a:cubicBezTo>
                  <a:pt x="319" y="66"/>
                  <a:pt x="316" y="63"/>
                  <a:pt x="312" y="63"/>
                </a:cubicBezTo>
                <a:lnTo>
                  <a:pt x="287" y="63"/>
                </a:lnTo>
                <a:lnTo>
                  <a:pt x="287" y="54"/>
                </a:lnTo>
                <a:lnTo>
                  <a:pt x="277" y="54"/>
                </a:lnTo>
                <a:lnTo>
                  <a:pt x="276" y="82"/>
                </a:lnTo>
                <a:lnTo>
                  <a:pt x="274" y="82"/>
                </a:lnTo>
                <a:lnTo>
                  <a:pt x="273" y="47"/>
                </a:lnTo>
                <a:lnTo>
                  <a:pt x="264" y="47"/>
                </a:lnTo>
                <a:lnTo>
                  <a:pt x="262" y="82"/>
                </a:lnTo>
                <a:lnTo>
                  <a:pt x="258" y="82"/>
                </a:lnTo>
                <a:lnTo>
                  <a:pt x="258" y="97"/>
                </a:lnTo>
                <a:lnTo>
                  <a:pt x="251" y="97"/>
                </a:lnTo>
                <a:lnTo>
                  <a:pt x="251" y="52"/>
                </a:lnTo>
                <a:lnTo>
                  <a:pt x="246" y="52"/>
                </a:lnTo>
                <a:lnTo>
                  <a:pt x="246" y="48"/>
                </a:lnTo>
                <a:lnTo>
                  <a:pt x="225" y="48"/>
                </a:lnTo>
                <a:lnTo>
                  <a:pt x="225" y="52"/>
                </a:lnTo>
                <a:lnTo>
                  <a:pt x="220" y="52"/>
                </a:lnTo>
                <a:lnTo>
                  <a:pt x="220" y="95"/>
                </a:lnTo>
                <a:lnTo>
                  <a:pt x="220" y="97"/>
                </a:lnTo>
                <a:lnTo>
                  <a:pt x="213" y="97"/>
                </a:lnTo>
                <a:lnTo>
                  <a:pt x="213" y="96"/>
                </a:lnTo>
                <a:lnTo>
                  <a:pt x="210" y="96"/>
                </a:lnTo>
                <a:lnTo>
                  <a:pt x="210" y="78"/>
                </a:lnTo>
                <a:lnTo>
                  <a:pt x="207" y="78"/>
                </a:lnTo>
                <a:lnTo>
                  <a:pt x="205" y="78"/>
                </a:lnTo>
                <a:lnTo>
                  <a:pt x="205" y="96"/>
                </a:lnTo>
                <a:lnTo>
                  <a:pt x="201" y="96"/>
                </a:lnTo>
                <a:lnTo>
                  <a:pt x="201" y="75"/>
                </a:lnTo>
                <a:lnTo>
                  <a:pt x="188" y="72"/>
                </a:lnTo>
                <a:lnTo>
                  <a:pt x="188" y="75"/>
                </a:lnTo>
                <a:lnTo>
                  <a:pt x="188" y="79"/>
                </a:lnTo>
                <a:lnTo>
                  <a:pt x="175" y="82"/>
                </a:lnTo>
                <a:lnTo>
                  <a:pt x="175" y="92"/>
                </a:lnTo>
                <a:lnTo>
                  <a:pt x="175" y="93"/>
                </a:lnTo>
                <a:cubicBezTo>
                  <a:pt x="174" y="93"/>
                  <a:pt x="173" y="92"/>
                  <a:pt x="173" y="92"/>
                </a:cubicBezTo>
                <a:lnTo>
                  <a:pt x="165" y="87"/>
                </a:lnTo>
                <a:cubicBezTo>
                  <a:pt x="163" y="86"/>
                  <a:pt x="161" y="85"/>
                  <a:pt x="159" y="84"/>
                </a:cubicBezTo>
                <a:lnTo>
                  <a:pt x="151" y="81"/>
                </a:lnTo>
                <a:cubicBezTo>
                  <a:pt x="150" y="79"/>
                  <a:pt x="148" y="77"/>
                  <a:pt x="146" y="76"/>
                </a:cubicBezTo>
                <a:lnTo>
                  <a:pt x="140" y="73"/>
                </a:lnTo>
                <a:lnTo>
                  <a:pt x="134" y="78"/>
                </a:lnTo>
                <a:lnTo>
                  <a:pt x="127" y="80"/>
                </a:lnTo>
                <a:lnTo>
                  <a:pt x="125" y="77"/>
                </a:lnTo>
                <a:lnTo>
                  <a:pt x="124" y="77"/>
                </a:lnTo>
                <a:lnTo>
                  <a:pt x="118" y="84"/>
                </a:lnTo>
                <a:lnTo>
                  <a:pt x="114" y="85"/>
                </a:lnTo>
                <a:lnTo>
                  <a:pt x="105" y="93"/>
                </a:lnTo>
                <a:cubicBezTo>
                  <a:pt x="101" y="94"/>
                  <a:pt x="97" y="94"/>
                  <a:pt x="93" y="95"/>
                </a:cubicBezTo>
                <a:lnTo>
                  <a:pt x="92" y="95"/>
                </a:lnTo>
                <a:lnTo>
                  <a:pt x="85" y="97"/>
                </a:lnTo>
                <a:lnTo>
                  <a:pt x="0" y="97"/>
                </a:lnTo>
                <a:lnTo>
                  <a:pt x="0" y="110"/>
                </a:lnTo>
                <a:lnTo>
                  <a:pt x="114" y="110"/>
                </a:lnTo>
                <a:lnTo>
                  <a:pt x="136" y="110"/>
                </a:lnTo>
                <a:lnTo>
                  <a:pt x="448" y="110"/>
                </a:lnTo>
                <a:lnTo>
                  <a:pt x="621" y="110"/>
                </a:lnTo>
                <a:lnTo>
                  <a:pt x="664" y="110"/>
                </a:lnTo>
                <a:lnTo>
                  <a:pt x="685" y="110"/>
                </a:lnTo>
                <a:cubicBezTo>
                  <a:pt x="693" y="110"/>
                  <a:pt x="700" y="110"/>
                  <a:pt x="707" y="113"/>
                </a:cubicBezTo>
                <a:cubicBezTo>
                  <a:pt x="714" y="116"/>
                  <a:pt x="718" y="122"/>
                  <a:pt x="724" y="124"/>
                </a:cubicBezTo>
                <a:cubicBezTo>
                  <a:pt x="730" y="126"/>
                  <a:pt x="738" y="126"/>
                  <a:pt x="745" y="126"/>
                </a:cubicBezTo>
                <a:lnTo>
                  <a:pt x="756" y="126"/>
                </a:lnTo>
                <a:cubicBezTo>
                  <a:pt x="759" y="126"/>
                  <a:pt x="763" y="126"/>
                  <a:pt x="767" y="127"/>
                </a:cubicBezTo>
                <a:cubicBezTo>
                  <a:pt x="774" y="128"/>
                  <a:pt x="781" y="131"/>
                  <a:pt x="785" y="136"/>
                </a:cubicBezTo>
                <a:lnTo>
                  <a:pt x="789" y="138"/>
                </a:lnTo>
                <a:lnTo>
                  <a:pt x="792" y="139"/>
                </a:lnTo>
                <a:lnTo>
                  <a:pt x="796" y="140"/>
                </a:lnTo>
                <a:cubicBezTo>
                  <a:pt x="797" y="140"/>
                  <a:pt x="799" y="140"/>
                  <a:pt x="800" y="141"/>
                </a:cubicBezTo>
                <a:cubicBezTo>
                  <a:pt x="805" y="141"/>
                  <a:pt x="811" y="141"/>
                  <a:pt x="817" y="141"/>
                </a:cubicBezTo>
                <a:cubicBezTo>
                  <a:pt x="822" y="141"/>
                  <a:pt x="828" y="140"/>
                  <a:pt x="833" y="141"/>
                </a:cubicBezTo>
                <a:cubicBezTo>
                  <a:pt x="839" y="142"/>
                  <a:pt x="844" y="145"/>
                  <a:pt x="849" y="148"/>
                </a:cubicBezTo>
                <a:cubicBezTo>
                  <a:pt x="853" y="151"/>
                  <a:pt x="857" y="154"/>
                  <a:pt x="862" y="156"/>
                </a:cubicBezTo>
                <a:cubicBezTo>
                  <a:pt x="863" y="156"/>
                  <a:pt x="865" y="156"/>
                  <a:pt x="866" y="156"/>
                </a:cubicBezTo>
                <a:cubicBezTo>
                  <a:pt x="867" y="156"/>
                  <a:pt x="869" y="157"/>
                  <a:pt x="870" y="157"/>
                </a:cubicBezTo>
                <a:cubicBezTo>
                  <a:pt x="873" y="157"/>
                  <a:pt x="875" y="157"/>
                  <a:pt x="878" y="157"/>
                </a:cubicBezTo>
                <a:lnTo>
                  <a:pt x="912" y="157"/>
                </a:lnTo>
                <a:lnTo>
                  <a:pt x="1044" y="157"/>
                </a:lnTo>
                <a:lnTo>
                  <a:pt x="1177" y="157"/>
                </a:lnTo>
                <a:lnTo>
                  <a:pt x="1210" y="157"/>
                </a:lnTo>
                <a:cubicBezTo>
                  <a:pt x="1213" y="157"/>
                  <a:pt x="1215" y="157"/>
                  <a:pt x="1218" y="157"/>
                </a:cubicBezTo>
                <a:cubicBezTo>
                  <a:pt x="1220" y="157"/>
                  <a:pt x="1221" y="156"/>
                  <a:pt x="1222" y="156"/>
                </a:cubicBezTo>
                <a:cubicBezTo>
                  <a:pt x="1224" y="156"/>
                  <a:pt x="1225" y="156"/>
                  <a:pt x="1226" y="156"/>
                </a:cubicBezTo>
                <a:cubicBezTo>
                  <a:pt x="1231" y="154"/>
                  <a:pt x="1235" y="151"/>
                  <a:pt x="1240" y="148"/>
                </a:cubicBezTo>
                <a:cubicBezTo>
                  <a:pt x="1244" y="145"/>
                  <a:pt x="1249" y="142"/>
                  <a:pt x="1255" y="141"/>
                </a:cubicBezTo>
                <a:cubicBezTo>
                  <a:pt x="1260" y="140"/>
                  <a:pt x="1266" y="141"/>
                  <a:pt x="1272" y="141"/>
                </a:cubicBezTo>
                <a:cubicBezTo>
                  <a:pt x="1277" y="141"/>
                  <a:pt x="1283" y="141"/>
                  <a:pt x="1288" y="141"/>
                </a:cubicBezTo>
                <a:cubicBezTo>
                  <a:pt x="1290" y="140"/>
                  <a:pt x="1291" y="140"/>
                  <a:pt x="1292" y="140"/>
                </a:cubicBezTo>
                <a:lnTo>
                  <a:pt x="1296" y="139"/>
                </a:lnTo>
                <a:lnTo>
                  <a:pt x="1300" y="138"/>
                </a:lnTo>
                <a:lnTo>
                  <a:pt x="1303" y="136"/>
                </a:lnTo>
                <a:cubicBezTo>
                  <a:pt x="1307" y="131"/>
                  <a:pt x="1314" y="128"/>
                  <a:pt x="1321" y="127"/>
                </a:cubicBezTo>
                <a:cubicBezTo>
                  <a:pt x="1325" y="126"/>
                  <a:pt x="1329" y="126"/>
                  <a:pt x="1332" y="126"/>
                </a:cubicBezTo>
                <a:lnTo>
                  <a:pt x="1343" y="126"/>
                </a:lnTo>
                <a:cubicBezTo>
                  <a:pt x="1350" y="126"/>
                  <a:pt x="1358" y="126"/>
                  <a:pt x="1364" y="124"/>
                </a:cubicBezTo>
                <a:cubicBezTo>
                  <a:pt x="1370" y="122"/>
                  <a:pt x="1374" y="116"/>
                  <a:pt x="1381" y="113"/>
                </a:cubicBezTo>
                <a:cubicBezTo>
                  <a:pt x="1388" y="110"/>
                  <a:pt x="1396" y="110"/>
                  <a:pt x="1403" y="110"/>
                </a:cubicBezTo>
                <a:lnTo>
                  <a:pt x="1424" y="110"/>
                </a:lnTo>
                <a:lnTo>
                  <a:pt x="1467" y="110"/>
                </a:lnTo>
                <a:lnTo>
                  <a:pt x="1640" y="110"/>
                </a:lnTo>
                <a:lnTo>
                  <a:pt x="1952" y="110"/>
                </a:lnTo>
                <a:lnTo>
                  <a:pt x="1974" y="110"/>
                </a:lnTo>
                <a:lnTo>
                  <a:pt x="2142" y="110"/>
                </a:lnTo>
                <a:lnTo>
                  <a:pt x="2142" y="97"/>
                </a:lnTo>
                <a:close/>
                <a:moveTo>
                  <a:pt x="318" y="82"/>
                </a:moveTo>
                <a:lnTo>
                  <a:pt x="291" y="82"/>
                </a:lnTo>
                <a:lnTo>
                  <a:pt x="291" y="78"/>
                </a:lnTo>
                <a:lnTo>
                  <a:pt x="303" y="78"/>
                </a:lnTo>
                <a:lnTo>
                  <a:pt x="303" y="73"/>
                </a:lnTo>
                <a:lnTo>
                  <a:pt x="318" y="73"/>
                </a:lnTo>
                <a:lnTo>
                  <a:pt x="318" y="82"/>
                </a:lnTo>
                <a:close/>
                <a:moveTo>
                  <a:pt x="318" y="72"/>
                </a:moveTo>
                <a:lnTo>
                  <a:pt x="302" y="72"/>
                </a:lnTo>
                <a:lnTo>
                  <a:pt x="302" y="77"/>
                </a:lnTo>
                <a:lnTo>
                  <a:pt x="290" y="77"/>
                </a:lnTo>
                <a:lnTo>
                  <a:pt x="290" y="82"/>
                </a:lnTo>
                <a:lnTo>
                  <a:pt x="288" y="82"/>
                </a:lnTo>
                <a:lnTo>
                  <a:pt x="287" y="64"/>
                </a:lnTo>
                <a:lnTo>
                  <a:pt x="312" y="64"/>
                </a:lnTo>
                <a:cubicBezTo>
                  <a:pt x="315" y="64"/>
                  <a:pt x="318" y="66"/>
                  <a:pt x="318" y="69"/>
                </a:cubicBezTo>
                <a:lnTo>
                  <a:pt x="318" y="72"/>
                </a:lnTo>
                <a:close/>
                <a:moveTo>
                  <a:pt x="332" y="97"/>
                </a:moveTo>
                <a:lnTo>
                  <a:pt x="329" y="97"/>
                </a:lnTo>
                <a:lnTo>
                  <a:pt x="329" y="82"/>
                </a:lnTo>
                <a:lnTo>
                  <a:pt x="319" y="82"/>
                </a:lnTo>
                <a:lnTo>
                  <a:pt x="319" y="73"/>
                </a:lnTo>
                <a:lnTo>
                  <a:pt x="332" y="73"/>
                </a:lnTo>
                <a:lnTo>
                  <a:pt x="332" y="97"/>
                </a:lnTo>
                <a:close/>
                <a:moveTo>
                  <a:pt x="369" y="85"/>
                </a:moveTo>
                <a:lnTo>
                  <a:pt x="369" y="97"/>
                </a:lnTo>
                <a:lnTo>
                  <a:pt x="358" y="97"/>
                </a:lnTo>
                <a:lnTo>
                  <a:pt x="358" y="75"/>
                </a:lnTo>
                <a:lnTo>
                  <a:pt x="370" y="75"/>
                </a:lnTo>
                <a:cubicBezTo>
                  <a:pt x="375" y="75"/>
                  <a:pt x="379" y="78"/>
                  <a:pt x="380" y="82"/>
                </a:cubicBezTo>
                <a:lnTo>
                  <a:pt x="369" y="85"/>
                </a:lnTo>
                <a:close/>
                <a:moveTo>
                  <a:pt x="626" y="75"/>
                </a:moveTo>
                <a:cubicBezTo>
                  <a:pt x="626" y="76"/>
                  <a:pt x="626" y="76"/>
                  <a:pt x="625" y="77"/>
                </a:cubicBezTo>
                <a:cubicBezTo>
                  <a:pt x="625" y="77"/>
                  <a:pt x="624" y="76"/>
                  <a:pt x="623" y="75"/>
                </a:cubicBezTo>
                <a:cubicBezTo>
                  <a:pt x="624" y="75"/>
                  <a:pt x="625" y="75"/>
                  <a:pt x="626" y="75"/>
                </a:cubicBezTo>
                <a:close/>
                <a:moveTo>
                  <a:pt x="621" y="96"/>
                </a:moveTo>
                <a:lnTo>
                  <a:pt x="617" y="96"/>
                </a:lnTo>
                <a:lnTo>
                  <a:pt x="616" y="84"/>
                </a:lnTo>
                <a:cubicBezTo>
                  <a:pt x="619" y="84"/>
                  <a:pt x="622" y="83"/>
                  <a:pt x="622" y="83"/>
                </a:cubicBezTo>
                <a:lnTo>
                  <a:pt x="623" y="83"/>
                </a:lnTo>
                <a:cubicBezTo>
                  <a:pt x="623" y="83"/>
                  <a:pt x="623" y="83"/>
                  <a:pt x="623" y="83"/>
                </a:cubicBezTo>
                <a:lnTo>
                  <a:pt x="623" y="96"/>
                </a:lnTo>
                <a:lnTo>
                  <a:pt x="621" y="96"/>
                </a:lnTo>
                <a:close/>
                <a:moveTo>
                  <a:pt x="623" y="82"/>
                </a:moveTo>
                <a:lnTo>
                  <a:pt x="623" y="82"/>
                </a:lnTo>
                <a:cubicBezTo>
                  <a:pt x="620" y="82"/>
                  <a:pt x="618" y="83"/>
                  <a:pt x="616" y="83"/>
                </a:cubicBezTo>
                <a:lnTo>
                  <a:pt x="616" y="72"/>
                </a:lnTo>
                <a:lnTo>
                  <a:pt x="616" y="73"/>
                </a:lnTo>
                <a:cubicBezTo>
                  <a:pt x="617" y="73"/>
                  <a:pt x="618" y="74"/>
                  <a:pt x="619" y="75"/>
                </a:cubicBezTo>
                <a:cubicBezTo>
                  <a:pt x="616" y="75"/>
                  <a:pt x="618" y="75"/>
                  <a:pt x="618" y="75"/>
                </a:cubicBezTo>
                <a:cubicBezTo>
                  <a:pt x="618" y="76"/>
                  <a:pt x="619" y="76"/>
                  <a:pt x="620" y="76"/>
                </a:cubicBezTo>
                <a:cubicBezTo>
                  <a:pt x="622" y="77"/>
                  <a:pt x="624" y="78"/>
                  <a:pt x="625" y="78"/>
                </a:cubicBezTo>
                <a:cubicBezTo>
                  <a:pt x="624" y="80"/>
                  <a:pt x="623" y="81"/>
                  <a:pt x="623" y="81"/>
                </a:cubicBezTo>
                <a:lnTo>
                  <a:pt x="623" y="82"/>
                </a:lnTo>
                <a:cubicBezTo>
                  <a:pt x="623" y="82"/>
                  <a:pt x="623" y="82"/>
                  <a:pt x="623" y="82"/>
                </a:cubicBezTo>
                <a:close/>
                <a:moveTo>
                  <a:pt x="626" y="96"/>
                </a:moveTo>
                <a:lnTo>
                  <a:pt x="624" y="83"/>
                </a:lnTo>
                <a:cubicBezTo>
                  <a:pt x="633" y="89"/>
                  <a:pt x="631" y="87"/>
                  <a:pt x="631" y="87"/>
                </a:cubicBezTo>
                <a:cubicBezTo>
                  <a:pt x="632" y="87"/>
                  <a:pt x="625" y="83"/>
                  <a:pt x="625" y="83"/>
                </a:cubicBezTo>
                <a:lnTo>
                  <a:pt x="624" y="82"/>
                </a:lnTo>
                <a:cubicBezTo>
                  <a:pt x="624" y="82"/>
                  <a:pt x="624" y="82"/>
                  <a:pt x="624" y="82"/>
                </a:cubicBezTo>
                <a:cubicBezTo>
                  <a:pt x="625" y="81"/>
                  <a:pt x="625" y="80"/>
                  <a:pt x="626" y="79"/>
                </a:cubicBezTo>
                <a:cubicBezTo>
                  <a:pt x="629" y="81"/>
                  <a:pt x="628" y="80"/>
                  <a:pt x="628" y="80"/>
                </a:cubicBezTo>
                <a:cubicBezTo>
                  <a:pt x="628" y="79"/>
                  <a:pt x="627" y="79"/>
                  <a:pt x="626" y="78"/>
                </a:cubicBezTo>
                <a:cubicBezTo>
                  <a:pt x="627" y="76"/>
                  <a:pt x="627" y="75"/>
                  <a:pt x="627" y="75"/>
                </a:cubicBezTo>
                <a:cubicBezTo>
                  <a:pt x="629" y="75"/>
                  <a:pt x="630" y="75"/>
                  <a:pt x="630" y="75"/>
                </a:cubicBezTo>
                <a:lnTo>
                  <a:pt x="632" y="74"/>
                </a:lnTo>
                <a:cubicBezTo>
                  <a:pt x="632" y="74"/>
                  <a:pt x="632" y="74"/>
                  <a:pt x="632" y="74"/>
                </a:cubicBezTo>
                <a:lnTo>
                  <a:pt x="632" y="96"/>
                </a:lnTo>
                <a:lnTo>
                  <a:pt x="626" y="96"/>
                </a:lnTo>
                <a:close/>
                <a:moveTo>
                  <a:pt x="1489" y="76"/>
                </a:moveTo>
                <a:lnTo>
                  <a:pt x="1486" y="72"/>
                </a:lnTo>
                <a:lnTo>
                  <a:pt x="1489" y="68"/>
                </a:lnTo>
                <a:lnTo>
                  <a:pt x="1492" y="72"/>
                </a:lnTo>
                <a:lnTo>
                  <a:pt x="1489" y="76"/>
                </a:lnTo>
                <a:close/>
                <a:moveTo>
                  <a:pt x="1493" y="73"/>
                </a:moveTo>
                <a:lnTo>
                  <a:pt x="1496" y="84"/>
                </a:lnTo>
                <a:lnTo>
                  <a:pt x="1490" y="77"/>
                </a:lnTo>
                <a:lnTo>
                  <a:pt x="1493" y="73"/>
                </a:lnTo>
                <a:close/>
                <a:moveTo>
                  <a:pt x="1488" y="77"/>
                </a:moveTo>
                <a:lnTo>
                  <a:pt x="1482" y="84"/>
                </a:lnTo>
                <a:lnTo>
                  <a:pt x="1485" y="73"/>
                </a:lnTo>
                <a:lnTo>
                  <a:pt x="1488" y="77"/>
                </a:lnTo>
                <a:close/>
                <a:moveTo>
                  <a:pt x="1491" y="66"/>
                </a:moveTo>
                <a:lnTo>
                  <a:pt x="1492" y="70"/>
                </a:lnTo>
                <a:lnTo>
                  <a:pt x="1490" y="67"/>
                </a:lnTo>
                <a:lnTo>
                  <a:pt x="1491" y="66"/>
                </a:lnTo>
                <a:close/>
                <a:moveTo>
                  <a:pt x="1489" y="59"/>
                </a:moveTo>
                <a:lnTo>
                  <a:pt x="1490" y="63"/>
                </a:lnTo>
                <a:lnTo>
                  <a:pt x="1488" y="62"/>
                </a:lnTo>
                <a:lnTo>
                  <a:pt x="1489" y="59"/>
                </a:lnTo>
                <a:close/>
                <a:moveTo>
                  <a:pt x="1490" y="66"/>
                </a:moveTo>
                <a:lnTo>
                  <a:pt x="1489" y="66"/>
                </a:lnTo>
                <a:lnTo>
                  <a:pt x="1488" y="65"/>
                </a:lnTo>
                <a:lnTo>
                  <a:pt x="1490" y="66"/>
                </a:lnTo>
                <a:close/>
                <a:moveTo>
                  <a:pt x="1487" y="66"/>
                </a:moveTo>
                <a:lnTo>
                  <a:pt x="1488" y="67"/>
                </a:lnTo>
                <a:lnTo>
                  <a:pt x="1486" y="70"/>
                </a:lnTo>
                <a:lnTo>
                  <a:pt x="1487" y="66"/>
                </a:lnTo>
                <a:close/>
                <a:moveTo>
                  <a:pt x="1477" y="92"/>
                </a:moveTo>
                <a:lnTo>
                  <a:pt x="1475" y="92"/>
                </a:lnTo>
                <a:lnTo>
                  <a:pt x="1474" y="93"/>
                </a:lnTo>
                <a:lnTo>
                  <a:pt x="1471" y="93"/>
                </a:lnTo>
                <a:lnTo>
                  <a:pt x="1471" y="76"/>
                </a:lnTo>
                <a:lnTo>
                  <a:pt x="1471" y="70"/>
                </a:lnTo>
                <a:cubicBezTo>
                  <a:pt x="1472" y="70"/>
                  <a:pt x="1472" y="70"/>
                  <a:pt x="1472" y="70"/>
                </a:cubicBezTo>
                <a:lnTo>
                  <a:pt x="1477" y="61"/>
                </a:lnTo>
                <a:lnTo>
                  <a:pt x="1486" y="64"/>
                </a:lnTo>
                <a:lnTo>
                  <a:pt x="1479" y="91"/>
                </a:lnTo>
                <a:lnTo>
                  <a:pt x="1477" y="92"/>
                </a:lnTo>
                <a:close/>
                <a:moveTo>
                  <a:pt x="1483" y="90"/>
                </a:moveTo>
                <a:lnTo>
                  <a:pt x="1481" y="91"/>
                </a:lnTo>
                <a:lnTo>
                  <a:pt x="1481" y="87"/>
                </a:lnTo>
                <a:lnTo>
                  <a:pt x="1489" y="78"/>
                </a:lnTo>
                <a:lnTo>
                  <a:pt x="1496" y="86"/>
                </a:lnTo>
                <a:lnTo>
                  <a:pt x="1483" y="90"/>
                </a:lnTo>
                <a:close/>
                <a:moveTo>
                  <a:pt x="1503" y="78"/>
                </a:moveTo>
                <a:lnTo>
                  <a:pt x="1501" y="78"/>
                </a:lnTo>
                <a:lnTo>
                  <a:pt x="1501" y="85"/>
                </a:lnTo>
                <a:lnTo>
                  <a:pt x="1498" y="86"/>
                </a:lnTo>
                <a:lnTo>
                  <a:pt x="1493" y="67"/>
                </a:lnTo>
                <a:lnTo>
                  <a:pt x="1503" y="71"/>
                </a:lnTo>
                <a:lnTo>
                  <a:pt x="1503" y="78"/>
                </a:lnTo>
                <a:close/>
                <a:moveTo>
                  <a:pt x="1705" y="97"/>
                </a:moveTo>
                <a:lnTo>
                  <a:pt x="1701" y="97"/>
                </a:lnTo>
                <a:lnTo>
                  <a:pt x="1701" y="93"/>
                </a:lnTo>
                <a:cubicBezTo>
                  <a:pt x="1701" y="89"/>
                  <a:pt x="1697" y="85"/>
                  <a:pt x="1692" y="84"/>
                </a:cubicBezTo>
                <a:lnTo>
                  <a:pt x="1692" y="76"/>
                </a:lnTo>
                <a:cubicBezTo>
                  <a:pt x="1692" y="75"/>
                  <a:pt x="1693" y="74"/>
                  <a:pt x="1694" y="74"/>
                </a:cubicBezTo>
                <a:lnTo>
                  <a:pt x="1705" y="74"/>
                </a:lnTo>
                <a:cubicBezTo>
                  <a:pt x="1705" y="74"/>
                  <a:pt x="1705" y="74"/>
                  <a:pt x="1705" y="75"/>
                </a:cubicBezTo>
                <a:cubicBezTo>
                  <a:pt x="1705" y="75"/>
                  <a:pt x="1705" y="76"/>
                  <a:pt x="1705" y="77"/>
                </a:cubicBezTo>
                <a:lnTo>
                  <a:pt x="1705" y="97"/>
                </a:lnTo>
                <a:close/>
                <a:moveTo>
                  <a:pt x="1713" y="97"/>
                </a:moveTo>
                <a:lnTo>
                  <a:pt x="1716" y="95"/>
                </a:lnTo>
                <a:lnTo>
                  <a:pt x="1717" y="97"/>
                </a:lnTo>
                <a:lnTo>
                  <a:pt x="1713" y="97"/>
                </a:lnTo>
                <a:close/>
                <a:moveTo>
                  <a:pt x="1721" y="97"/>
                </a:moveTo>
                <a:lnTo>
                  <a:pt x="1719" y="97"/>
                </a:lnTo>
                <a:lnTo>
                  <a:pt x="1717" y="94"/>
                </a:lnTo>
                <a:lnTo>
                  <a:pt x="1721" y="91"/>
                </a:lnTo>
                <a:lnTo>
                  <a:pt x="1721" y="97"/>
                </a:lnTo>
                <a:close/>
                <a:moveTo>
                  <a:pt x="1721" y="90"/>
                </a:moveTo>
                <a:lnTo>
                  <a:pt x="1716" y="93"/>
                </a:lnTo>
                <a:lnTo>
                  <a:pt x="1708" y="86"/>
                </a:lnTo>
                <a:lnTo>
                  <a:pt x="1708" y="88"/>
                </a:lnTo>
                <a:lnTo>
                  <a:pt x="1715" y="94"/>
                </a:lnTo>
                <a:lnTo>
                  <a:pt x="1711" y="97"/>
                </a:lnTo>
                <a:lnTo>
                  <a:pt x="1707" y="97"/>
                </a:lnTo>
                <a:lnTo>
                  <a:pt x="1707" y="82"/>
                </a:lnTo>
                <a:cubicBezTo>
                  <a:pt x="1710" y="87"/>
                  <a:pt x="1715" y="89"/>
                  <a:pt x="1721" y="90"/>
                </a:cubicBezTo>
                <a:close/>
                <a:moveTo>
                  <a:pt x="1728" y="97"/>
                </a:moveTo>
                <a:lnTo>
                  <a:pt x="1729" y="95"/>
                </a:lnTo>
                <a:lnTo>
                  <a:pt x="1732" y="97"/>
                </a:lnTo>
                <a:lnTo>
                  <a:pt x="1728" y="97"/>
                </a:lnTo>
                <a:close/>
                <a:moveTo>
                  <a:pt x="1737" y="97"/>
                </a:moveTo>
                <a:lnTo>
                  <a:pt x="1734" y="97"/>
                </a:lnTo>
                <a:lnTo>
                  <a:pt x="1730" y="94"/>
                </a:lnTo>
                <a:lnTo>
                  <a:pt x="1737" y="88"/>
                </a:lnTo>
                <a:lnTo>
                  <a:pt x="1737" y="97"/>
                </a:lnTo>
                <a:close/>
                <a:moveTo>
                  <a:pt x="1737" y="86"/>
                </a:moveTo>
                <a:lnTo>
                  <a:pt x="1729" y="93"/>
                </a:lnTo>
                <a:lnTo>
                  <a:pt x="1724" y="90"/>
                </a:lnTo>
                <a:lnTo>
                  <a:pt x="1724" y="92"/>
                </a:lnTo>
                <a:lnTo>
                  <a:pt x="1728" y="94"/>
                </a:lnTo>
                <a:lnTo>
                  <a:pt x="1726" y="97"/>
                </a:lnTo>
                <a:lnTo>
                  <a:pt x="1723" y="97"/>
                </a:lnTo>
                <a:lnTo>
                  <a:pt x="1723" y="79"/>
                </a:lnTo>
                <a:cubicBezTo>
                  <a:pt x="1725" y="88"/>
                  <a:pt x="1726" y="89"/>
                  <a:pt x="1726" y="89"/>
                </a:cubicBezTo>
                <a:cubicBezTo>
                  <a:pt x="1731" y="88"/>
                  <a:pt x="1734" y="86"/>
                  <a:pt x="1737" y="82"/>
                </a:cubicBezTo>
                <a:lnTo>
                  <a:pt x="1737" y="86"/>
                </a:lnTo>
                <a:close/>
                <a:moveTo>
                  <a:pt x="1743" y="97"/>
                </a:moveTo>
                <a:lnTo>
                  <a:pt x="1739" y="97"/>
                </a:lnTo>
                <a:lnTo>
                  <a:pt x="1739" y="77"/>
                </a:lnTo>
                <a:cubicBezTo>
                  <a:pt x="1739" y="76"/>
                  <a:pt x="1739" y="75"/>
                  <a:pt x="1739" y="75"/>
                </a:cubicBezTo>
                <a:cubicBezTo>
                  <a:pt x="1739" y="74"/>
                  <a:pt x="1739" y="73"/>
                  <a:pt x="1739" y="73"/>
                </a:cubicBezTo>
                <a:lnTo>
                  <a:pt x="1743" y="73"/>
                </a:lnTo>
                <a:cubicBezTo>
                  <a:pt x="1743" y="73"/>
                  <a:pt x="1743" y="74"/>
                  <a:pt x="1743" y="75"/>
                </a:cubicBezTo>
                <a:cubicBezTo>
                  <a:pt x="1743" y="75"/>
                  <a:pt x="1743" y="76"/>
                  <a:pt x="1743" y="77"/>
                </a:cubicBezTo>
                <a:lnTo>
                  <a:pt x="1743" y="97"/>
                </a:lnTo>
                <a:close/>
                <a:moveTo>
                  <a:pt x="1751" y="97"/>
                </a:moveTo>
                <a:lnTo>
                  <a:pt x="1754" y="95"/>
                </a:lnTo>
                <a:lnTo>
                  <a:pt x="1755" y="97"/>
                </a:lnTo>
                <a:lnTo>
                  <a:pt x="1751" y="97"/>
                </a:lnTo>
                <a:close/>
                <a:moveTo>
                  <a:pt x="1759" y="97"/>
                </a:moveTo>
                <a:lnTo>
                  <a:pt x="1757" y="97"/>
                </a:lnTo>
                <a:lnTo>
                  <a:pt x="1755" y="94"/>
                </a:lnTo>
                <a:lnTo>
                  <a:pt x="1759" y="91"/>
                </a:lnTo>
                <a:lnTo>
                  <a:pt x="1759" y="97"/>
                </a:lnTo>
                <a:close/>
                <a:moveTo>
                  <a:pt x="1759" y="90"/>
                </a:moveTo>
                <a:lnTo>
                  <a:pt x="1754" y="93"/>
                </a:lnTo>
                <a:lnTo>
                  <a:pt x="1746" y="86"/>
                </a:lnTo>
                <a:lnTo>
                  <a:pt x="1746" y="88"/>
                </a:lnTo>
                <a:lnTo>
                  <a:pt x="1753" y="94"/>
                </a:lnTo>
                <a:lnTo>
                  <a:pt x="1749" y="97"/>
                </a:lnTo>
                <a:lnTo>
                  <a:pt x="1745" y="97"/>
                </a:lnTo>
                <a:lnTo>
                  <a:pt x="1745" y="82"/>
                </a:lnTo>
                <a:cubicBezTo>
                  <a:pt x="1748" y="87"/>
                  <a:pt x="1753" y="89"/>
                  <a:pt x="1759" y="90"/>
                </a:cubicBezTo>
                <a:close/>
                <a:moveTo>
                  <a:pt x="1766" y="97"/>
                </a:moveTo>
                <a:lnTo>
                  <a:pt x="1767" y="95"/>
                </a:lnTo>
                <a:lnTo>
                  <a:pt x="1770" y="97"/>
                </a:lnTo>
                <a:lnTo>
                  <a:pt x="1766" y="97"/>
                </a:lnTo>
                <a:close/>
                <a:moveTo>
                  <a:pt x="1775" y="97"/>
                </a:moveTo>
                <a:lnTo>
                  <a:pt x="1772" y="97"/>
                </a:lnTo>
                <a:lnTo>
                  <a:pt x="1768" y="94"/>
                </a:lnTo>
                <a:lnTo>
                  <a:pt x="1775" y="88"/>
                </a:lnTo>
                <a:lnTo>
                  <a:pt x="1775" y="97"/>
                </a:lnTo>
                <a:close/>
                <a:moveTo>
                  <a:pt x="1775" y="86"/>
                </a:moveTo>
                <a:lnTo>
                  <a:pt x="1767" y="93"/>
                </a:lnTo>
                <a:lnTo>
                  <a:pt x="1762" y="90"/>
                </a:lnTo>
                <a:lnTo>
                  <a:pt x="1762" y="92"/>
                </a:lnTo>
                <a:lnTo>
                  <a:pt x="1766" y="94"/>
                </a:lnTo>
                <a:lnTo>
                  <a:pt x="1763" y="97"/>
                </a:lnTo>
                <a:lnTo>
                  <a:pt x="1761" y="97"/>
                </a:lnTo>
                <a:lnTo>
                  <a:pt x="1761" y="79"/>
                </a:lnTo>
                <a:cubicBezTo>
                  <a:pt x="1763" y="88"/>
                  <a:pt x="1764" y="89"/>
                  <a:pt x="1764" y="89"/>
                </a:cubicBezTo>
                <a:cubicBezTo>
                  <a:pt x="1769" y="88"/>
                  <a:pt x="1772" y="86"/>
                  <a:pt x="1775" y="82"/>
                </a:cubicBezTo>
                <a:lnTo>
                  <a:pt x="1775" y="86"/>
                </a:lnTo>
                <a:close/>
                <a:moveTo>
                  <a:pt x="1785" y="97"/>
                </a:moveTo>
                <a:lnTo>
                  <a:pt x="1777" y="97"/>
                </a:lnTo>
                <a:lnTo>
                  <a:pt x="1777" y="77"/>
                </a:lnTo>
                <a:cubicBezTo>
                  <a:pt x="1777" y="76"/>
                  <a:pt x="1777" y="75"/>
                  <a:pt x="1777" y="75"/>
                </a:cubicBezTo>
                <a:cubicBezTo>
                  <a:pt x="1777" y="74"/>
                  <a:pt x="1777" y="73"/>
                  <a:pt x="1777" y="73"/>
                </a:cubicBezTo>
                <a:cubicBezTo>
                  <a:pt x="1780" y="73"/>
                  <a:pt x="1782" y="73"/>
                  <a:pt x="1785" y="73"/>
                </a:cubicBezTo>
                <a:lnTo>
                  <a:pt x="1785" y="97"/>
                </a:lnTo>
                <a:close/>
                <a:moveTo>
                  <a:pt x="1803" y="68"/>
                </a:moveTo>
                <a:cubicBezTo>
                  <a:pt x="1801" y="68"/>
                  <a:pt x="1800" y="68"/>
                  <a:pt x="1799" y="68"/>
                </a:cubicBezTo>
                <a:cubicBezTo>
                  <a:pt x="1799" y="66"/>
                  <a:pt x="1799" y="65"/>
                  <a:pt x="1799" y="63"/>
                </a:cubicBezTo>
                <a:cubicBezTo>
                  <a:pt x="1800" y="63"/>
                  <a:pt x="1802" y="63"/>
                  <a:pt x="1803" y="63"/>
                </a:cubicBezTo>
                <a:cubicBezTo>
                  <a:pt x="1803" y="64"/>
                  <a:pt x="1803" y="66"/>
                  <a:pt x="1803" y="68"/>
                </a:cubicBezTo>
                <a:close/>
                <a:moveTo>
                  <a:pt x="1816" y="68"/>
                </a:moveTo>
                <a:cubicBezTo>
                  <a:pt x="1814" y="68"/>
                  <a:pt x="1813" y="68"/>
                  <a:pt x="1812" y="68"/>
                </a:cubicBezTo>
                <a:cubicBezTo>
                  <a:pt x="1812" y="66"/>
                  <a:pt x="1812" y="65"/>
                  <a:pt x="1812" y="63"/>
                </a:cubicBezTo>
                <a:cubicBezTo>
                  <a:pt x="1813" y="63"/>
                  <a:pt x="1814" y="63"/>
                  <a:pt x="1816" y="63"/>
                </a:cubicBezTo>
                <a:cubicBezTo>
                  <a:pt x="1816" y="64"/>
                  <a:pt x="1816" y="66"/>
                  <a:pt x="1816" y="68"/>
                </a:cubicBezTo>
                <a:close/>
                <a:moveTo>
                  <a:pt x="1829" y="68"/>
                </a:moveTo>
                <a:cubicBezTo>
                  <a:pt x="1827" y="68"/>
                  <a:pt x="1826" y="68"/>
                  <a:pt x="1824" y="68"/>
                </a:cubicBezTo>
                <a:cubicBezTo>
                  <a:pt x="1824" y="66"/>
                  <a:pt x="1824" y="65"/>
                  <a:pt x="1824" y="63"/>
                </a:cubicBezTo>
                <a:cubicBezTo>
                  <a:pt x="1826" y="63"/>
                  <a:pt x="1827" y="63"/>
                  <a:pt x="1829" y="63"/>
                </a:cubicBezTo>
                <a:cubicBezTo>
                  <a:pt x="1829" y="64"/>
                  <a:pt x="1829" y="66"/>
                  <a:pt x="1829" y="68"/>
                </a:cubicBezTo>
                <a:close/>
                <a:moveTo>
                  <a:pt x="1842" y="68"/>
                </a:moveTo>
                <a:cubicBezTo>
                  <a:pt x="1840" y="68"/>
                  <a:pt x="1839" y="68"/>
                  <a:pt x="1837" y="68"/>
                </a:cubicBezTo>
                <a:cubicBezTo>
                  <a:pt x="1837" y="66"/>
                  <a:pt x="1837" y="65"/>
                  <a:pt x="1837" y="63"/>
                </a:cubicBezTo>
                <a:cubicBezTo>
                  <a:pt x="1838" y="63"/>
                  <a:pt x="1840" y="63"/>
                  <a:pt x="1842" y="63"/>
                </a:cubicBezTo>
                <a:cubicBezTo>
                  <a:pt x="1842" y="65"/>
                  <a:pt x="1842" y="66"/>
                  <a:pt x="1842" y="68"/>
                </a:cubicBezTo>
                <a:close/>
                <a:moveTo>
                  <a:pt x="2004" y="88"/>
                </a:moveTo>
                <a:cubicBezTo>
                  <a:pt x="2002" y="88"/>
                  <a:pt x="2000" y="88"/>
                  <a:pt x="1999" y="88"/>
                </a:cubicBezTo>
                <a:lnTo>
                  <a:pt x="1999" y="82"/>
                </a:lnTo>
                <a:lnTo>
                  <a:pt x="1993" y="82"/>
                </a:lnTo>
                <a:lnTo>
                  <a:pt x="1993" y="76"/>
                </a:lnTo>
                <a:lnTo>
                  <a:pt x="2000" y="76"/>
                </a:lnTo>
                <a:cubicBezTo>
                  <a:pt x="2002" y="76"/>
                  <a:pt x="2004" y="77"/>
                  <a:pt x="2004" y="79"/>
                </a:cubicBezTo>
                <a:lnTo>
                  <a:pt x="2004" y="88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108"/>
          <p:cNvSpPr/>
          <p:nvPr/>
        </p:nvSpPr>
        <p:spPr>
          <a:xfrm>
            <a:off x="0" y="1344600"/>
            <a:ext cx="3114720" cy="60480"/>
          </a:xfrm>
          <a:custGeom>
            <a:avLst/>
            <a:gdLst/>
            <a:ahLst/>
            <a:rect l="l" t="t" r="r" b="b"/>
            <a:pathLst>
              <a:path w="3176453" h="63277">
                <a:moveTo>
                  <a:pt x="0" y="4218"/>
                </a:moveTo>
                <a:lnTo>
                  <a:pt x="3045683" y="0"/>
                </a:lnTo>
                <a:lnTo>
                  <a:pt x="3176453" y="63277"/>
                </a:lnTo>
                <a:lnTo>
                  <a:pt x="0" y="63277"/>
                </a:lnTo>
                <a:lnTo>
                  <a:pt x="0" y="4218"/>
                </a:lnTo>
                <a:close/>
              </a:path>
            </a:pathLst>
          </a:cu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9" name="Рисунок 114" descr=""/>
          <p:cNvPicPr/>
          <p:nvPr/>
        </p:nvPicPr>
        <p:blipFill>
          <a:blip r:embed="rId1"/>
          <a:stretch/>
        </p:blipFill>
        <p:spPr>
          <a:xfrm>
            <a:off x="4011480" y="187200"/>
            <a:ext cx="1073160" cy="10670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251280" y="1008000"/>
            <a:ext cx="2268000" cy="374292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Федеральный закон от 24 июня 1998 г. № 89-ФЗ «Об отходах производства и потребления».  ПРИМЕНИМЫ ОБЩИЕ ТРЕБОВАНИЯ К ОБРАЩЕНИЮ С ОТХОДАМИ.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НОРМИРОВАНИЕ, ГОСУДАРСТВЕННЫЙ УЧЕТ И ОТЧЕТНОСТЬ В ОБЛАСТИ ОБРАЩЕНИЯ С ОТХОДАМИ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7128000" y="225360"/>
            <a:ext cx="1859040" cy="316080"/>
          </a:xfrm>
          <a:custGeom>
            <a:avLst/>
            <a:gdLst/>
            <a:ah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3"/>
          <p:cNvSpPr/>
          <p:nvPr/>
        </p:nvSpPr>
        <p:spPr>
          <a:xfrm>
            <a:off x="0" y="503280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7385040" y="52560"/>
            <a:ext cx="422280" cy="190800"/>
          </a:xfrm>
          <a:custGeom>
            <a:avLst/>
            <a:gdLst/>
            <a:ah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5"/>
          <p:cNvSpPr/>
          <p:nvPr/>
        </p:nvSpPr>
        <p:spPr>
          <a:xfrm>
            <a:off x="0" y="560520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5" name="Рисунок 5" descr=""/>
          <p:cNvPicPr/>
          <p:nvPr/>
        </p:nvPicPr>
        <p:blipFill>
          <a:blip r:embed="rId1"/>
          <a:stretch/>
        </p:blipFill>
        <p:spPr>
          <a:xfrm>
            <a:off x="53280" y="658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196" name="CustomShape 6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«</a:t>
            </a:r>
            <a:r>
              <a:rPr b="1" i="1" lang="ru-RU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Профилактика нарушений обязательных требований природоохранного законодательства в области обращения с отходами</a:t>
            </a:r>
            <a:r>
              <a:rPr b="1" i="1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»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97" name="CustomShape 7"/>
          <p:cNvSpPr/>
          <p:nvPr/>
        </p:nvSpPr>
        <p:spPr>
          <a:xfrm>
            <a:off x="3446640" y="1163520"/>
            <a:ext cx="5464440" cy="1722600"/>
          </a:xfrm>
          <a:prstGeom prst="roundRect">
            <a:avLst>
              <a:gd name="adj" fmla="val 6823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just">
              <a:lnSpc>
                <a:spcPct val="108000"/>
              </a:lnSpc>
              <a:spcAft>
                <a:spcPts val="799"/>
              </a:spcAft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лом и отходы цветных и (или) черных металлов - пришедшие в негодность или утратившие свои потребительские свойства изделия из цветных и (или) черных металлов и их сплавов, отходы, образовавшиеся в процессе производства изделий из цветных и (или) черных металлов и их сплавов, а также неисправимый брак, возникший в процессе производства указанных изделий.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3471840" y="3024000"/>
            <a:ext cx="5470560" cy="186876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Недопустимо осуществление работ </a:t>
            </a: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по сбору, транспортированию, обработке, утилизации, обезвреживанию, размещению отходов I-IV классов опасности</a:t>
            </a: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, в том числе, с отходами лома черных и цветных металлов, относящихся к отходам I-IV классов опасности без специального разрешения (лицензии) на деятельность по сбору, транспортированию, обработке, утилизации, обезвреживанию, размещению отходов I-IV классов опасности, предусмотренного ст. 9 Федерального закона от 24.06.1998 №89-ФЗ «Об отходах производства и потребления», п. 30 ч. 1 ст. 12 Федерального закона от 04.05.2021г. №99-ФЗ.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99" name="CustomShape 9"/>
          <p:cNvSpPr/>
          <p:nvPr/>
        </p:nvSpPr>
        <p:spPr>
          <a:xfrm>
            <a:off x="2627280" y="1728720"/>
            <a:ext cx="608040" cy="31752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10"/>
          <p:cNvSpPr/>
          <p:nvPr/>
        </p:nvSpPr>
        <p:spPr>
          <a:xfrm>
            <a:off x="2670120" y="3835440"/>
            <a:ext cx="608040" cy="31752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l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Рисунок 5" descr=""/>
          <p:cNvPicPr/>
          <p:nvPr/>
        </p:nvPicPr>
        <p:blipFill>
          <a:blip r:embed="rId1"/>
          <a:stretch/>
        </p:blipFill>
        <p:spPr>
          <a:xfrm>
            <a:off x="53640" y="6624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202" name="CustomShape 1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«Заключение федерального государственного экологического надзора»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72000" y="560520"/>
            <a:ext cx="9070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3"/>
          <p:cNvSpPr/>
          <p:nvPr/>
        </p:nvSpPr>
        <p:spPr>
          <a:xfrm>
            <a:off x="7128360" y="225720"/>
            <a:ext cx="1859040" cy="316080"/>
          </a:xfrm>
          <a:custGeom>
            <a:avLst/>
            <a:gdLst/>
            <a:ah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4"/>
          <p:cNvSpPr/>
          <p:nvPr/>
        </p:nvSpPr>
        <p:spPr>
          <a:xfrm>
            <a:off x="0" y="503280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5"/>
          <p:cNvSpPr/>
          <p:nvPr/>
        </p:nvSpPr>
        <p:spPr>
          <a:xfrm>
            <a:off x="7385040" y="52920"/>
            <a:ext cx="422280" cy="190800"/>
          </a:xfrm>
          <a:custGeom>
            <a:avLst/>
            <a:gdLst/>
            <a:ah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6"/>
          <p:cNvSpPr/>
          <p:nvPr/>
        </p:nvSpPr>
        <p:spPr>
          <a:xfrm>
            <a:off x="216000" y="577080"/>
            <a:ext cx="8783280" cy="1294200"/>
          </a:xfrm>
          <a:prstGeom prst="roundRect">
            <a:avLst>
              <a:gd name="adj" fmla="val 6823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just">
              <a:lnSpc>
                <a:spcPct val="108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Согласно п. 9 части 3 статьи 55 градостроительного кодекса Р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осприроднадзор</a:t>
            </a: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 по результатам федерального государственного экологического надзора 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осуществляет выдачу заключения федерального государственного экологического надзора </a:t>
            </a: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в соответствии с 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методическими рекомендациями</a:t>
            </a: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 по выдаче федеральной службой по надзору в сфере природопользования заключений органа федерального государственного экологического надзора в отношении объектов капитального строительства, утвержденными 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приказом росприроднадзора от 28.06.2019 № 347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208" name="CustomShape 7"/>
          <p:cNvSpPr/>
          <p:nvPr/>
        </p:nvSpPr>
        <p:spPr>
          <a:xfrm>
            <a:off x="4176000" y="1871640"/>
            <a:ext cx="575280" cy="215280"/>
          </a:xfrm>
          <a:custGeom>
            <a:avLst/>
            <a:gdLst/>
            <a:ahLst/>
            <a:rect l="l" t="t" r="r" b="b"/>
            <a:pathLst>
              <a:path w="1601" h="602">
                <a:moveTo>
                  <a:pt x="400" y="0"/>
                </a:moveTo>
                <a:lnTo>
                  <a:pt x="400" y="450"/>
                </a:lnTo>
                <a:lnTo>
                  <a:pt x="0" y="450"/>
                </a:lnTo>
                <a:lnTo>
                  <a:pt x="800" y="601"/>
                </a:lnTo>
                <a:lnTo>
                  <a:pt x="1600" y="450"/>
                </a:lnTo>
                <a:lnTo>
                  <a:pt x="1200" y="450"/>
                </a:lnTo>
                <a:lnTo>
                  <a:pt x="1200" y="0"/>
                </a:lnTo>
                <a:lnTo>
                  <a:pt x="4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8"/>
          <p:cNvSpPr/>
          <p:nvPr/>
        </p:nvSpPr>
        <p:spPr>
          <a:xfrm>
            <a:off x="251640" y="2088000"/>
            <a:ext cx="8819640" cy="179964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just">
              <a:lnSpc>
                <a:spcPct val="108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 01.01.2007 - для объектов капитального строительства, строительство, реконструкция которых осуществляются в исключительной экономической зоне Российской Федерации, на континентальном шельфе Российской Федерации, во внутренних морских водах, в территориальном море Российской Федерации;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8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 31.05.2008 - для объектов капитального строительства, строительство, реконструкция, капитальный ремонт которых осуществляются на землях особо охраняемых природных территорий/в границах особо охраняемых природных территорий;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8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 02.08.2011 - для объектов капитального строительства, строительство, реконструкция которых осуществляются на искусственных земельных участках на водных объектах;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8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 01.01.2018 - для объектов капитального строительства, относящихся в соответствии с законодательством в области охраны окружающей среды  к объектам I категории, при их строительстве и реконструкции.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210" name="CustomShape 9"/>
          <p:cNvSpPr/>
          <p:nvPr/>
        </p:nvSpPr>
        <p:spPr>
          <a:xfrm>
            <a:off x="4392000" y="3888000"/>
            <a:ext cx="143280" cy="204840"/>
          </a:xfrm>
          <a:custGeom>
            <a:avLst/>
            <a:gdLst/>
            <a:ahLst/>
            <a:rect l="l" t="t" r="r" b="b"/>
            <a:pathLst>
              <a:path w="402" h="573">
                <a:moveTo>
                  <a:pt x="100" y="0"/>
                </a:moveTo>
                <a:lnTo>
                  <a:pt x="100" y="429"/>
                </a:lnTo>
                <a:lnTo>
                  <a:pt x="0" y="429"/>
                </a:lnTo>
                <a:lnTo>
                  <a:pt x="200" y="572"/>
                </a:lnTo>
                <a:lnTo>
                  <a:pt x="401" y="429"/>
                </a:lnTo>
                <a:lnTo>
                  <a:pt x="300" y="429"/>
                </a:lnTo>
                <a:lnTo>
                  <a:pt x="300" y="0"/>
                </a:lnTo>
                <a:lnTo>
                  <a:pt x="1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10"/>
          <p:cNvSpPr/>
          <p:nvPr/>
        </p:nvSpPr>
        <p:spPr>
          <a:xfrm>
            <a:off x="1872000" y="4104000"/>
            <a:ext cx="5464440" cy="863640"/>
          </a:xfrm>
          <a:prstGeom prst="roundRect">
            <a:avLst>
              <a:gd name="adj" fmla="val 6823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just">
              <a:lnSpc>
                <a:spcPct val="108000"/>
              </a:lnSpc>
              <a:spcAft>
                <a:spcPts val="799"/>
              </a:spcAft>
            </a:pPr>
            <a:r>
              <a:rPr b="0" i="1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0" i="1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При отсутствии у юридических лиц (физических лиц) Заключения в случаях, установленных частью 7 статьи 54 Градостроительного кодекса, принимаются меры административного воздействия, предусмотренные ст. 8.1 КоАП РФ.</a:t>
            </a:r>
            <a:endParaRPr b="0" lang="ru-RU" sz="1200" spc="-1" strike="noStrike">
              <a:latin typeface="Arial"/>
            </a:endParaRPr>
          </a:p>
        </p:txBody>
      </p:sp>
    </p:spTree>
  </p:cSld>
  <p:transition>
    <p:wipe dir="l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7045200" y="173160"/>
            <a:ext cx="1941840" cy="316080"/>
          </a:xfrm>
          <a:custGeom>
            <a:avLst/>
            <a:gdLst/>
            <a:ah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2"/>
          <p:cNvSpPr/>
          <p:nvPr/>
        </p:nvSpPr>
        <p:spPr>
          <a:xfrm>
            <a:off x="0" y="450720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7385040" y="0"/>
            <a:ext cx="422280" cy="190800"/>
          </a:xfrm>
          <a:custGeom>
            <a:avLst/>
            <a:gdLst/>
            <a:ah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4"/>
          <p:cNvSpPr/>
          <p:nvPr/>
        </p:nvSpPr>
        <p:spPr>
          <a:xfrm>
            <a:off x="0" y="507960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16" name="Рисунок 5" descr=""/>
          <p:cNvPicPr/>
          <p:nvPr/>
        </p:nvPicPr>
        <p:blipFill>
          <a:blip r:embed="rId1"/>
          <a:stretch/>
        </p:blipFill>
        <p:spPr>
          <a:xfrm>
            <a:off x="53280" y="136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217" name="CustomShape 5"/>
          <p:cNvSpPr/>
          <p:nvPr/>
        </p:nvSpPr>
        <p:spPr>
          <a:xfrm>
            <a:off x="965160" y="0"/>
            <a:ext cx="6740640" cy="941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i="1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«</a:t>
            </a:r>
            <a:r>
              <a:rPr b="1" i="1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Нормативно-правовые акты в области обращения с отходами</a:t>
            </a:r>
            <a:r>
              <a:rPr b="1" i="1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»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360000" y="792000"/>
            <a:ext cx="1979640" cy="387216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Нормативно-правовые акты в области обращения с отходами, вступившие в законную силу в 2021 году.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19" name="CustomShape 7"/>
          <p:cNvSpPr/>
          <p:nvPr/>
        </p:nvSpPr>
        <p:spPr>
          <a:xfrm>
            <a:off x="3514680" y="720000"/>
            <a:ext cx="5472360" cy="107964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just">
              <a:lnSpc>
                <a:spcPct val="108000"/>
              </a:lnSpc>
              <a:spcAft>
                <a:spcPts val="799"/>
              </a:spcAft>
            </a:pP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Приказ Минприроды России от 08.12.2020 N 1028 "Об утверждении 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Порядка учета в области обращения с отходами"</a:t>
            </a: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 (Зарегистрировано в Минюсте России 24.12.2020 N 61782).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220" name="CustomShape 8"/>
          <p:cNvSpPr/>
          <p:nvPr/>
        </p:nvSpPr>
        <p:spPr>
          <a:xfrm>
            <a:off x="2612880" y="2587680"/>
            <a:ext cx="608040" cy="31752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9"/>
          <p:cNvSpPr/>
          <p:nvPr/>
        </p:nvSpPr>
        <p:spPr>
          <a:xfrm>
            <a:off x="3528000" y="3672000"/>
            <a:ext cx="5472360" cy="100584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just">
              <a:lnSpc>
                <a:spcPct val="108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Приказом Минприроды от 08.12.2020 N 1026 установлены требования к выполнению работ по составлению, 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переоформлению и утверждению паспортов отходов I-IV классов опасности.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222" name="CustomShape 10"/>
          <p:cNvSpPr/>
          <p:nvPr/>
        </p:nvSpPr>
        <p:spPr>
          <a:xfrm>
            <a:off x="7045200" y="173160"/>
            <a:ext cx="1941840" cy="316080"/>
          </a:xfrm>
          <a:custGeom>
            <a:avLst/>
            <a:gdLst/>
            <a:ah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11"/>
          <p:cNvSpPr/>
          <p:nvPr/>
        </p:nvSpPr>
        <p:spPr>
          <a:xfrm>
            <a:off x="0" y="450720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12"/>
          <p:cNvSpPr/>
          <p:nvPr/>
        </p:nvSpPr>
        <p:spPr>
          <a:xfrm>
            <a:off x="7385040" y="0"/>
            <a:ext cx="422280" cy="190800"/>
          </a:xfrm>
          <a:custGeom>
            <a:avLst/>
            <a:gdLst/>
            <a:ah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13"/>
          <p:cNvSpPr/>
          <p:nvPr/>
        </p:nvSpPr>
        <p:spPr>
          <a:xfrm>
            <a:off x="0" y="507960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26" name="Рисунок 5" descr=""/>
          <p:cNvPicPr/>
          <p:nvPr/>
        </p:nvPicPr>
        <p:blipFill>
          <a:blip r:embed="rId2"/>
          <a:stretch/>
        </p:blipFill>
        <p:spPr>
          <a:xfrm>
            <a:off x="53280" y="136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227" name="CustomShape 14"/>
          <p:cNvSpPr/>
          <p:nvPr/>
        </p:nvSpPr>
        <p:spPr>
          <a:xfrm>
            <a:off x="3527280" y="2016000"/>
            <a:ext cx="5472360" cy="151164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just">
              <a:lnSpc>
                <a:spcPct val="108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Постановление Правительства Российской Федерации от 28.12.2020 № 2314 «Об утверждении Правил обращения с отходами производства и потребления в части 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осветительных устройств, электрических ламп,</a:t>
            </a: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 ненадлежащие сбор, накопление, использование, обезвреживание, транспортирование и размещение которых может повлечь причинение вреда жизни, здоровью граждан, вреда животным, растениям и окружающей среде».</a:t>
            </a:r>
            <a:endParaRPr b="0" lang="ru-RU" sz="1300" spc="-1" strike="noStrike">
              <a:latin typeface="Arial"/>
            </a:endParaRPr>
          </a:p>
        </p:txBody>
      </p:sp>
    </p:spTree>
  </p:cSld>
  <p:transition>
    <p:wipe dir="l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457200" y="2382120"/>
            <a:ext cx="8228160" cy="2210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4f6228"/>
                </a:solidFill>
                <a:latin typeface="Calibri"/>
                <a:ea typeface="DejaVu Sans"/>
              </a:rPr>
              <a:t>СПАСИБО ЗА ВНИМАНИЕ!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3056400" y="1163880"/>
            <a:ext cx="3004200" cy="212760"/>
          </a:xfrm>
          <a:custGeom>
            <a:avLst/>
            <a:gdLst/>
            <a:ahLst/>
            <a:rect l="l" t="t" r="r" b="b"/>
            <a:pathLst>
              <a:path w="5251" h="376">
                <a:moveTo>
                  <a:pt x="5220" y="0"/>
                </a:moveTo>
                <a:cubicBezTo>
                  <a:pt x="5201" y="0"/>
                  <a:pt x="5184" y="1"/>
                  <a:pt x="5167" y="3"/>
                </a:cubicBezTo>
                <a:cubicBezTo>
                  <a:pt x="5131" y="7"/>
                  <a:pt x="5101" y="16"/>
                  <a:pt x="5074" y="30"/>
                </a:cubicBezTo>
                <a:cubicBezTo>
                  <a:pt x="5052" y="42"/>
                  <a:pt x="5032" y="57"/>
                  <a:pt x="5014" y="71"/>
                </a:cubicBezTo>
                <a:cubicBezTo>
                  <a:pt x="4998" y="84"/>
                  <a:pt x="4978" y="99"/>
                  <a:pt x="4955" y="107"/>
                </a:cubicBezTo>
                <a:cubicBezTo>
                  <a:pt x="4938" y="113"/>
                  <a:pt x="4920" y="116"/>
                  <a:pt x="4900" y="118"/>
                </a:cubicBezTo>
                <a:cubicBezTo>
                  <a:pt x="4893" y="119"/>
                  <a:pt x="4885" y="120"/>
                  <a:pt x="4878" y="120"/>
                </a:cubicBezTo>
                <a:cubicBezTo>
                  <a:pt x="4867" y="121"/>
                  <a:pt x="4856" y="121"/>
                  <a:pt x="4845" y="121"/>
                </a:cubicBezTo>
                <a:lnTo>
                  <a:pt x="4814" y="121"/>
                </a:lnTo>
                <a:lnTo>
                  <a:pt x="4803" y="121"/>
                </a:lnTo>
                <a:lnTo>
                  <a:pt x="4727" y="121"/>
                </a:lnTo>
                <a:cubicBezTo>
                  <a:pt x="4713" y="121"/>
                  <a:pt x="4701" y="121"/>
                  <a:pt x="4686" y="121"/>
                </a:cubicBezTo>
                <a:cubicBezTo>
                  <a:pt x="4678" y="122"/>
                  <a:pt x="4669" y="123"/>
                  <a:pt x="4661" y="124"/>
                </a:cubicBezTo>
                <a:cubicBezTo>
                  <a:pt x="4632" y="131"/>
                  <a:pt x="4610" y="139"/>
                  <a:pt x="4591" y="149"/>
                </a:cubicBezTo>
                <a:cubicBezTo>
                  <a:pt x="4571" y="161"/>
                  <a:pt x="4552" y="176"/>
                  <a:pt x="4537" y="193"/>
                </a:cubicBezTo>
                <a:lnTo>
                  <a:pt x="4533" y="196"/>
                </a:lnTo>
                <a:cubicBezTo>
                  <a:pt x="4511" y="213"/>
                  <a:pt x="4481" y="224"/>
                  <a:pt x="4447" y="227"/>
                </a:cubicBezTo>
                <a:cubicBezTo>
                  <a:pt x="4441" y="228"/>
                  <a:pt x="4435" y="229"/>
                  <a:pt x="4429" y="229"/>
                </a:cubicBezTo>
                <a:cubicBezTo>
                  <a:pt x="4426" y="229"/>
                  <a:pt x="4422" y="229"/>
                  <a:pt x="4419" y="230"/>
                </a:cubicBezTo>
                <a:cubicBezTo>
                  <a:pt x="4402" y="230"/>
                  <a:pt x="4385" y="230"/>
                  <a:pt x="4369" y="230"/>
                </a:cubicBezTo>
                <a:lnTo>
                  <a:pt x="4319" y="230"/>
                </a:lnTo>
                <a:lnTo>
                  <a:pt x="4282" y="230"/>
                </a:lnTo>
                <a:cubicBezTo>
                  <a:pt x="4262" y="230"/>
                  <a:pt x="4242" y="230"/>
                  <a:pt x="4222" y="232"/>
                </a:cubicBezTo>
                <a:lnTo>
                  <a:pt x="4198" y="235"/>
                </a:lnTo>
                <a:cubicBezTo>
                  <a:pt x="4161" y="242"/>
                  <a:pt x="4125" y="259"/>
                  <a:pt x="4093" y="284"/>
                </a:cubicBezTo>
                <a:lnTo>
                  <a:pt x="4084" y="291"/>
                </a:lnTo>
                <a:cubicBezTo>
                  <a:pt x="4073" y="300"/>
                  <a:pt x="4061" y="309"/>
                  <a:pt x="4048" y="317"/>
                </a:cubicBezTo>
                <a:cubicBezTo>
                  <a:pt x="4033" y="328"/>
                  <a:pt x="4014" y="335"/>
                  <a:pt x="3998" y="340"/>
                </a:cubicBezTo>
                <a:cubicBezTo>
                  <a:pt x="3980" y="345"/>
                  <a:pt x="3959" y="348"/>
                  <a:pt x="3934" y="349"/>
                </a:cubicBezTo>
                <a:lnTo>
                  <a:pt x="3929" y="350"/>
                </a:lnTo>
                <a:cubicBezTo>
                  <a:pt x="3913" y="350"/>
                  <a:pt x="3897" y="351"/>
                  <a:pt x="3880" y="351"/>
                </a:cubicBezTo>
                <a:lnTo>
                  <a:pt x="2711" y="351"/>
                </a:lnTo>
                <a:lnTo>
                  <a:pt x="2625" y="351"/>
                </a:lnTo>
                <a:lnTo>
                  <a:pt x="2540" y="351"/>
                </a:lnTo>
                <a:lnTo>
                  <a:pt x="1370" y="351"/>
                </a:lnTo>
                <a:cubicBezTo>
                  <a:pt x="1354" y="351"/>
                  <a:pt x="1337" y="350"/>
                  <a:pt x="1321" y="350"/>
                </a:cubicBezTo>
                <a:lnTo>
                  <a:pt x="1317" y="349"/>
                </a:lnTo>
                <a:cubicBezTo>
                  <a:pt x="1291" y="348"/>
                  <a:pt x="1271" y="345"/>
                  <a:pt x="1253" y="340"/>
                </a:cubicBezTo>
                <a:cubicBezTo>
                  <a:pt x="1237" y="335"/>
                  <a:pt x="1218" y="328"/>
                  <a:pt x="1202" y="317"/>
                </a:cubicBezTo>
                <a:cubicBezTo>
                  <a:pt x="1189" y="309"/>
                  <a:pt x="1178" y="300"/>
                  <a:pt x="1167" y="291"/>
                </a:cubicBezTo>
                <a:lnTo>
                  <a:pt x="1157" y="284"/>
                </a:lnTo>
                <a:cubicBezTo>
                  <a:pt x="1125" y="259"/>
                  <a:pt x="1090" y="242"/>
                  <a:pt x="1053" y="235"/>
                </a:cubicBezTo>
                <a:lnTo>
                  <a:pt x="1029" y="232"/>
                </a:lnTo>
                <a:cubicBezTo>
                  <a:pt x="1008" y="230"/>
                  <a:pt x="988" y="230"/>
                  <a:pt x="969" y="230"/>
                </a:cubicBezTo>
                <a:lnTo>
                  <a:pt x="932" y="230"/>
                </a:lnTo>
                <a:lnTo>
                  <a:pt x="882" y="230"/>
                </a:lnTo>
                <a:cubicBezTo>
                  <a:pt x="865" y="230"/>
                  <a:pt x="848" y="230"/>
                  <a:pt x="831" y="230"/>
                </a:cubicBezTo>
                <a:cubicBezTo>
                  <a:pt x="828" y="229"/>
                  <a:pt x="825" y="229"/>
                  <a:pt x="821" y="229"/>
                </a:cubicBezTo>
                <a:cubicBezTo>
                  <a:pt x="815" y="229"/>
                  <a:pt x="810" y="228"/>
                  <a:pt x="804" y="227"/>
                </a:cubicBezTo>
                <a:cubicBezTo>
                  <a:pt x="770" y="224"/>
                  <a:pt x="740" y="213"/>
                  <a:pt x="717" y="196"/>
                </a:cubicBezTo>
                <a:lnTo>
                  <a:pt x="714" y="193"/>
                </a:lnTo>
                <a:cubicBezTo>
                  <a:pt x="698" y="176"/>
                  <a:pt x="680" y="161"/>
                  <a:pt x="659" y="149"/>
                </a:cubicBezTo>
                <a:cubicBezTo>
                  <a:pt x="641" y="139"/>
                  <a:pt x="619" y="131"/>
                  <a:pt x="590" y="124"/>
                </a:cubicBezTo>
                <a:cubicBezTo>
                  <a:pt x="581" y="123"/>
                  <a:pt x="573" y="122"/>
                  <a:pt x="565" y="121"/>
                </a:cubicBezTo>
                <a:cubicBezTo>
                  <a:pt x="550" y="121"/>
                  <a:pt x="537" y="121"/>
                  <a:pt x="524" y="121"/>
                </a:cubicBezTo>
                <a:lnTo>
                  <a:pt x="447" y="121"/>
                </a:lnTo>
                <a:lnTo>
                  <a:pt x="437" y="121"/>
                </a:lnTo>
                <a:lnTo>
                  <a:pt x="405" y="121"/>
                </a:lnTo>
                <a:cubicBezTo>
                  <a:pt x="394" y="121"/>
                  <a:pt x="383" y="121"/>
                  <a:pt x="372" y="120"/>
                </a:cubicBezTo>
                <a:cubicBezTo>
                  <a:pt x="365" y="120"/>
                  <a:pt x="358" y="119"/>
                  <a:pt x="351" y="118"/>
                </a:cubicBezTo>
                <a:cubicBezTo>
                  <a:pt x="331" y="116"/>
                  <a:pt x="312" y="113"/>
                  <a:pt x="296" y="107"/>
                </a:cubicBezTo>
                <a:cubicBezTo>
                  <a:pt x="273" y="99"/>
                  <a:pt x="253" y="84"/>
                  <a:pt x="236" y="71"/>
                </a:cubicBezTo>
                <a:cubicBezTo>
                  <a:pt x="218" y="57"/>
                  <a:pt x="199" y="42"/>
                  <a:pt x="177" y="30"/>
                </a:cubicBezTo>
                <a:cubicBezTo>
                  <a:pt x="150" y="16"/>
                  <a:pt x="119" y="7"/>
                  <a:pt x="83" y="3"/>
                </a:cubicBezTo>
                <a:cubicBezTo>
                  <a:pt x="67" y="1"/>
                  <a:pt x="50" y="0"/>
                  <a:pt x="30" y="0"/>
                </a:cubicBezTo>
                <a:lnTo>
                  <a:pt x="0" y="0"/>
                </a:lnTo>
                <a:lnTo>
                  <a:pt x="0" y="25"/>
                </a:lnTo>
                <a:lnTo>
                  <a:pt x="30" y="25"/>
                </a:lnTo>
                <a:cubicBezTo>
                  <a:pt x="49" y="25"/>
                  <a:pt x="65" y="26"/>
                  <a:pt x="80" y="28"/>
                </a:cubicBezTo>
                <a:cubicBezTo>
                  <a:pt x="113" y="32"/>
                  <a:pt x="141" y="40"/>
                  <a:pt x="165" y="52"/>
                </a:cubicBezTo>
                <a:cubicBezTo>
                  <a:pt x="185" y="63"/>
                  <a:pt x="203" y="77"/>
                  <a:pt x="220" y="91"/>
                </a:cubicBezTo>
                <a:cubicBezTo>
                  <a:pt x="239" y="105"/>
                  <a:pt x="261" y="121"/>
                  <a:pt x="287" y="131"/>
                </a:cubicBezTo>
                <a:cubicBezTo>
                  <a:pt x="306" y="137"/>
                  <a:pt x="327" y="141"/>
                  <a:pt x="348" y="143"/>
                </a:cubicBezTo>
                <a:cubicBezTo>
                  <a:pt x="356" y="144"/>
                  <a:pt x="363" y="145"/>
                  <a:pt x="371" y="145"/>
                </a:cubicBezTo>
                <a:cubicBezTo>
                  <a:pt x="382" y="146"/>
                  <a:pt x="394" y="146"/>
                  <a:pt x="405" y="146"/>
                </a:cubicBezTo>
                <a:lnTo>
                  <a:pt x="437" y="146"/>
                </a:lnTo>
                <a:lnTo>
                  <a:pt x="447" y="146"/>
                </a:lnTo>
                <a:lnTo>
                  <a:pt x="523" y="146"/>
                </a:lnTo>
                <a:cubicBezTo>
                  <a:pt x="537" y="146"/>
                  <a:pt x="549" y="146"/>
                  <a:pt x="561" y="146"/>
                </a:cubicBezTo>
                <a:cubicBezTo>
                  <a:pt x="570" y="147"/>
                  <a:pt x="577" y="148"/>
                  <a:pt x="585" y="149"/>
                </a:cubicBezTo>
                <a:cubicBezTo>
                  <a:pt x="611" y="155"/>
                  <a:pt x="631" y="162"/>
                  <a:pt x="647" y="171"/>
                </a:cubicBezTo>
                <a:cubicBezTo>
                  <a:pt x="666" y="182"/>
                  <a:pt x="682" y="196"/>
                  <a:pt x="696" y="211"/>
                </a:cubicBezTo>
                <a:lnTo>
                  <a:pt x="702" y="218"/>
                </a:lnTo>
                <a:lnTo>
                  <a:pt x="705" y="218"/>
                </a:lnTo>
                <a:cubicBezTo>
                  <a:pt x="731" y="237"/>
                  <a:pt x="764" y="249"/>
                  <a:pt x="800" y="252"/>
                </a:cubicBezTo>
                <a:cubicBezTo>
                  <a:pt x="806" y="253"/>
                  <a:pt x="813" y="254"/>
                  <a:pt x="820" y="254"/>
                </a:cubicBezTo>
                <a:cubicBezTo>
                  <a:pt x="823" y="254"/>
                  <a:pt x="826" y="255"/>
                  <a:pt x="830" y="255"/>
                </a:cubicBezTo>
                <a:cubicBezTo>
                  <a:pt x="848" y="256"/>
                  <a:pt x="865" y="256"/>
                  <a:pt x="882" y="256"/>
                </a:cubicBezTo>
                <a:lnTo>
                  <a:pt x="932" y="256"/>
                </a:lnTo>
                <a:lnTo>
                  <a:pt x="969" y="256"/>
                </a:lnTo>
                <a:cubicBezTo>
                  <a:pt x="989" y="256"/>
                  <a:pt x="1007" y="256"/>
                  <a:pt x="1026" y="257"/>
                </a:cubicBezTo>
                <a:lnTo>
                  <a:pt x="1049" y="260"/>
                </a:lnTo>
                <a:cubicBezTo>
                  <a:pt x="1081" y="266"/>
                  <a:pt x="1113" y="281"/>
                  <a:pt x="1142" y="304"/>
                </a:cubicBezTo>
                <a:lnTo>
                  <a:pt x="1151" y="311"/>
                </a:lnTo>
                <a:cubicBezTo>
                  <a:pt x="1163" y="320"/>
                  <a:pt x="1175" y="330"/>
                  <a:pt x="1188" y="339"/>
                </a:cubicBezTo>
                <a:cubicBezTo>
                  <a:pt x="1206" y="351"/>
                  <a:pt x="1227" y="358"/>
                  <a:pt x="1245" y="364"/>
                </a:cubicBezTo>
                <a:cubicBezTo>
                  <a:pt x="1266" y="370"/>
                  <a:pt x="1288" y="373"/>
                  <a:pt x="1315" y="374"/>
                </a:cubicBezTo>
                <a:lnTo>
                  <a:pt x="1320" y="375"/>
                </a:lnTo>
                <a:cubicBezTo>
                  <a:pt x="1336" y="376"/>
                  <a:pt x="1353" y="376"/>
                  <a:pt x="1370" y="376"/>
                </a:cubicBezTo>
                <a:lnTo>
                  <a:pt x="1380" y="376"/>
                </a:lnTo>
                <a:lnTo>
                  <a:pt x="2540" y="376"/>
                </a:lnTo>
                <a:lnTo>
                  <a:pt x="2625" y="376"/>
                </a:lnTo>
                <a:lnTo>
                  <a:pt x="2625" y="376"/>
                </a:lnTo>
                <a:lnTo>
                  <a:pt x="2625" y="376"/>
                </a:lnTo>
                <a:lnTo>
                  <a:pt x="2711" y="376"/>
                </a:lnTo>
                <a:lnTo>
                  <a:pt x="3871" y="376"/>
                </a:lnTo>
                <a:lnTo>
                  <a:pt x="3880" y="376"/>
                </a:lnTo>
                <a:cubicBezTo>
                  <a:pt x="3897" y="376"/>
                  <a:pt x="3914" y="376"/>
                  <a:pt x="3931" y="375"/>
                </a:cubicBezTo>
                <a:lnTo>
                  <a:pt x="3936" y="374"/>
                </a:lnTo>
                <a:cubicBezTo>
                  <a:pt x="3963" y="373"/>
                  <a:pt x="3985" y="370"/>
                  <a:pt x="4005" y="364"/>
                </a:cubicBezTo>
                <a:cubicBezTo>
                  <a:pt x="4023" y="358"/>
                  <a:pt x="4044" y="351"/>
                  <a:pt x="4062" y="339"/>
                </a:cubicBezTo>
                <a:cubicBezTo>
                  <a:pt x="4076" y="330"/>
                  <a:pt x="4088" y="320"/>
                  <a:pt x="4099" y="311"/>
                </a:cubicBezTo>
                <a:lnTo>
                  <a:pt x="4109" y="304"/>
                </a:lnTo>
                <a:cubicBezTo>
                  <a:pt x="4138" y="281"/>
                  <a:pt x="4169" y="266"/>
                  <a:pt x="4202" y="260"/>
                </a:cubicBezTo>
                <a:lnTo>
                  <a:pt x="4225" y="257"/>
                </a:lnTo>
                <a:cubicBezTo>
                  <a:pt x="4243" y="256"/>
                  <a:pt x="4262" y="256"/>
                  <a:pt x="4282" y="256"/>
                </a:cubicBezTo>
                <a:lnTo>
                  <a:pt x="4319" y="256"/>
                </a:lnTo>
                <a:lnTo>
                  <a:pt x="4369" y="256"/>
                </a:lnTo>
                <a:cubicBezTo>
                  <a:pt x="4386" y="256"/>
                  <a:pt x="4403" y="256"/>
                  <a:pt x="4421" y="255"/>
                </a:cubicBezTo>
                <a:cubicBezTo>
                  <a:pt x="4424" y="255"/>
                  <a:pt x="4428" y="254"/>
                  <a:pt x="4431" y="254"/>
                </a:cubicBezTo>
                <a:cubicBezTo>
                  <a:pt x="4438" y="254"/>
                  <a:pt x="4444" y="253"/>
                  <a:pt x="4450" y="252"/>
                </a:cubicBezTo>
                <a:cubicBezTo>
                  <a:pt x="4486" y="249"/>
                  <a:pt x="4519" y="237"/>
                  <a:pt x="4545" y="218"/>
                </a:cubicBezTo>
                <a:lnTo>
                  <a:pt x="4548" y="218"/>
                </a:lnTo>
                <a:lnTo>
                  <a:pt x="4555" y="211"/>
                </a:lnTo>
                <a:cubicBezTo>
                  <a:pt x="4568" y="196"/>
                  <a:pt x="4585" y="182"/>
                  <a:pt x="4604" y="171"/>
                </a:cubicBezTo>
                <a:cubicBezTo>
                  <a:pt x="4620" y="162"/>
                  <a:pt x="4640" y="155"/>
                  <a:pt x="4666" y="149"/>
                </a:cubicBezTo>
                <a:cubicBezTo>
                  <a:pt x="4673" y="148"/>
                  <a:pt x="4681" y="147"/>
                  <a:pt x="4689" y="146"/>
                </a:cubicBezTo>
                <a:cubicBezTo>
                  <a:pt x="4701" y="146"/>
                  <a:pt x="4714" y="146"/>
                  <a:pt x="4728" y="146"/>
                </a:cubicBezTo>
                <a:lnTo>
                  <a:pt x="4803" y="146"/>
                </a:lnTo>
                <a:lnTo>
                  <a:pt x="4814" y="146"/>
                </a:lnTo>
                <a:lnTo>
                  <a:pt x="4845" y="146"/>
                </a:lnTo>
                <a:cubicBezTo>
                  <a:pt x="4857" y="146"/>
                  <a:pt x="4868" y="146"/>
                  <a:pt x="4880" y="145"/>
                </a:cubicBezTo>
                <a:cubicBezTo>
                  <a:pt x="4887" y="145"/>
                  <a:pt x="4895" y="144"/>
                  <a:pt x="4902" y="143"/>
                </a:cubicBezTo>
                <a:cubicBezTo>
                  <a:pt x="4924" y="141"/>
                  <a:pt x="4945" y="137"/>
                  <a:pt x="4963" y="131"/>
                </a:cubicBezTo>
                <a:cubicBezTo>
                  <a:pt x="4990" y="121"/>
                  <a:pt x="5012" y="105"/>
                  <a:pt x="5030" y="91"/>
                </a:cubicBezTo>
                <a:cubicBezTo>
                  <a:pt x="5047" y="77"/>
                  <a:pt x="5065" y="63"/>
                  <a:pt x="5086" y="52"/>
                </a:cubicBezTo>
                <a:cubicBezTo>
                  <a:pt x="5110" y="40"/>
                  <a:pt x="5138" y="32"/>
                  <a:pt x="5170" y="28"/>
                </a:cubicBezTo>
                <a:cubicBezTo>
                  <a:pt x="5185" y="26"/>
                  <a:pt x="5202" y="25"/>
                  <a:pt x="5220" y="25"/>
                </a:cubicBezTo>
                <a:lnTo>
                  <a:pt x="5251" y="25"/>
                </a:lnTo>
                <a:lnTo>
                  <a:pt x="5251" y="0"/>
                </a:lnTo>
                <a:lnTo>
                  <a:pt x="5220" y="0"/>
                </a:lnTo>
                <a:close/>
              </a:path>
            </a:pathLst>
          </a:custGeom>
          <a:solidFill>
            <a:srgbClr val="38607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3"/>
          <p:cNvSpPr/>
          <p:nvPr/>
        </p:nvSpPr>
        <p:spPr>
          <a:xfrm>
            <a:off x="6035400" y="1163880"/>
            <a:ext cx="3130920" cy="11160"/>
          </a:xfrm>
          <a:prstGeom prst="rect">
            <a:avLst/>
          </a:prstGeom>
          <a:solidFill>
            <a:srgbClr val="38607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4"/>
          <p:cNvSpPr/>
          <p:nvPr/>
        </p:nvSpPr>
        <p:spPr>
          <a:xfrm>
            <a:off x="15840" y="1163880"/>
            <a:ext cx="3058920" cy="11160"/>
          </a:xfrm>
          <a:prstGeom prst="rect">
            <a:avLst/>
          </a:prstGeom>
          <a:solidFill>
            <a:srgbClr val="38607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5"/>
          <p:cNvSpPr/>
          <p:nvPr/>
        </p:nvSpPr>
        <p:spPr>
          <a:xfrm>
            <a:off x="6275880" y="357120"/>
            <a:ext cx="573840" cy="275760"/>
          </a:xfrm>
          <a:custGeom>
            <a:avLst/>
            <a:gdLst/>
            <a:ah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6"/>
          <p:cNvSpPr/>
          <p:nvPr/>
        </p:nvSpPr>
        <p:spPr>
          <a:xfrm>
            <a:off x="2548440" y="636840"/>
            <a:ext cx="361800" cy="169920"/>
          </a:xfrm>
          <a:custGeom>
            <a:avLst/>
            <a:gdLst/>
            <a:ahLst/>
            <a:rect l="l" t="t" r="r" b="b"/>
            <a:pathLst>
              <a:path w="634" h="302">
                <a:moveTo>
                  <a:pt x="2" y="49"/>
                </a:moveTo>
                <a:cubicBezTo>
                  <a:pt x="4" y="50"/>
                  <a:pt x="5" y="50"/>
                  <a:pt x="7" y="50"/>
                </a:cubicBezTo>
                <a:lnTo>
                  <a:pt x="9" y="50"/>
                </a:lnTo>
                <a:cubicBezTo>
                  <a:pt x="14" y="50"/>
                  <a:pt x="29" y="50"/>
                  <a:pt x="41" y="45"/>
                </a:cubicBezTo>
                <a:cubicBezTo>
                  <a:pt x="45" y="43"/>
                  <a:pt x="50" y="40"/>
                  <a:pt x="52" y="40"/>
                </a:cubicBezTo>
                <a:cubicBezTo>
                  <a:pt x="53" y="39"/>
                  <a:pt x="54" y="39"/>
                  <a:pt x="55" y="40"/>
                </a:cubicBezTo>
                <a:cubicBezTo>
                  <a:pt x="55" y="40"/>
                  <a:pt x="56" y="41"/>
                  <a:pt x="56" y="42"/>
                </a:cubicBezTo>
                <a:cubicBezTo>
                  <a:pt x="57" y="45"/>
                  <a:pt x="59" y="47"/>
                  <a:pt x="63" y="49"/>
                </a:cubicBezTo>
                <a:cubicBezTo>
                  <a:pt x="65" y="50"/>
                  <a:pt x="70" y="52"/>
                  <a:pt x="79" y="55"/>
                </a:cubicBezTo>
                <a:lnTo>
                  <a:pt x="83" y="56"/>
                </a:lnTo>
                <a:lnTo>
                  <a:pt x="125" y="69"/>
                </a:lnTo>
                <a:cubicBezTo>
                  <a:pt x="126" y="69"/>
                  <a:pt x="130" y="70"/>
                  <a:pt x="132" y="70"/>
                </a:cubicBezTo>
                <a:cubicBezTo>
                  <a:pt x="133" y="70"/>
                  <a:pt x="134" y="70"/>
                  <a:pt x="134" y="70"/>
                </a:cubicBezTo>
                <a:cubicBezTo>
                  <a:pt x="138" y="70"/>
                  <a:pt x="145" y="71"/>
                  <a:pt x="151" y="73"/>
                </a:cubicBezTo>
                <a:lnTo>
                  <a:pt x="181" y="85"/>
                </a:lnTo>
                <a:lnTo>
                  <a:pt x="200" y="94"/>
                </a:lnTo>
                <a:cubicBezTo>
                  <a:pt x="200" y="94"/>
                  <a:pt x="200" y="94"/>
                  <a:pt x="201" y="95"/>
                </a:cubicBezTo>
                <a:lnTo>
                  <a:pt x="202" y="96"/>
                </a:lnTo>
                <a:cubicBezTo>
                  <a:pt x="203" y="97"/>
                  <a:pt x="204" y="98"/>
                  <a:pt x="205" y="100"/>
                </a:cubicBezTo>
                <a:cubicBezTo>
                  <a:pt x="206" y="102"/>
                  <a:pt x="206" y="104"/>
                  <a:pt x="206" y="106"/>
                </a:cubicBezTo>
                <a:cubicBezTo>
                  <a:pt x="206" y="109"/>
                  <a:pt x="207" y="111"/>
                  <a:pt x="208" y="112"/>
                </a:cubicBezTo>
                <a:lnTo>
                  <a:pt x="236" y="124"/>
                </a:lnTo>
                <a:cubicBezTo>
                  <a:pt x="237" y="125"/>
                  <a:pt x="238" y="126"/>
                  <a:pt x="238" y="127"/>
                </a:cubicBezTo>
                <a:cubicBezTo>
                  <a:pt x="238" y="128"/>
                  <a:pt x="237" y="129"/>
                  <a:pt x="237" y="130"/>
                </a:cubicBezTo>
                <a:lnTo>
                  <a:pt x="201" y="157"/>
                </a:lnTo>
                <a:cubicBezTo>
                  <a:pt x="200" y="158"/>
                  <a:pt x="199" y="158"/>
                  <a:pt x="198" y="158"/>
                </a:cubicBezTo>
                <a:cubicBezTo>
                  <a:pt x="193" y="158"/>
                  <a:pt x="188" y="158"/>
                  <a:pt x="184" y="158"/>
                </a:cubicBezTo>
                <a:lnTo>
                  <a:pt x="181" y="158"/>
                </a:lnTo>
                <a:cubicBezTo>
                  <a:pt x="178" y="158"/>
                  <a:pt x="175" y="158"/>
                  <a:pt x="172" y="158"/>
                </a:cubicBezTo>
                <a:cubicBezTo>
                  <a:pt x="170" y="158"/>
                  <a:pt x="168" y="158"/>
                  <a:pt x="166" y="159"/>
                </a:cubicBezTo>
                <a:lnTo>
                  <a:pt x="153" y="160"/>
                </a:lnTo>
                <a:cubicBezTo>
                  <a:pt x="152" y="160"/>
                  <a:pt x="152" y="161"/>
                  <a:pt x="152" y="161"/>
                </a:cubicBezTo>
                <a:cubicBezTo>
                  <a:pt x="152" y="162"/>
                  <a:pt x="152" y="163"/>
                  <a:pt x="152" y="163"/>
                </a:cubicBezTo>
                <a:cubicBezTo>
                  <a:pt x="152" y="164"/>
                  <a:pt x="152" y="164"/>
                  <a:pt x="152" y="164"/>
                </a:cubicBezTo>
                <a:cubicBezTo>
                  <a:pt x="151" y="165"/>
                  <a:pt x="152" y="166"/>
                  <a:pt x="153" y="167"/>
                </a:cubicBezTo>
                <a:cubicBezTo>
                  <a:pt x="155" y="167"/>
                  <a:pt x="158" y="167"/>
                  <a:pt x="160" y="167"/>
                </a:cubicBezTo>
                <a:lnTo>
                  <a:pt x="168" y="167"/>
                </a:lnTo>
                <a:cubicBezTo>
                  <a:pt x="169" y="167"/>
                  <a:pt x="169" y="167"/>
                  <a:pt x="170" y="167"/>
                </a:cubicBezTo>
                <a:cubicBezTo>
                  <a:pt x="174" y="167"/>
                  <a:pt x="177" y="168"/>
                  <a:pt x="181" y="168"/>
                </a:cubicBezTo>
                <a:lnTo>
                  <a:pt x="185" y="168"/>
                </a:lnTo>
                <a:cubicBezTo>
                  <a:pt x="185" y="168"/>
                  <a:pt x="186" y="168"/>
                  <a:pt x="186" y="168"/>
                </a:cubicBezTo>
                <a:cubicBezTo>
                  <a:pt x="186" y="168"/>
                  <a:pt x="187" y="168"/>
                  <a:pt x="188" y="169"/>
                </a:cubicBezTo>
                <a:cubicBezTo>
                  <a:pt x="190" y="169"/>
                  <a:pt x="191" y="169"/>
                  <a:pt x="193" y="169"/>
                </a:cubicBezTo>
                <a:cubicBezTo>
                  <a:pt x="193" y="169"/>
                  <a:pt x="194" y="169"/>
                  <a:pt x="194" y="169"/>
                </a:cubicBezTo>
                <a:cubicBezTo>
                  <a:pt x="194" y="169"/>
                  <a:pt x="195" y="169"/>
                  <a:pt x="195" y="169"/>
                </a:cubicBezTo>
                <a:lnTo>
                  <a:pt x="195" y="170"/>
                </a:lnTo>
                <a:cubicBezTo>
                  <a:pt x="196" y="170"/>
                  <a:pt x="196" y="169"/>
                  <a:pt x="197" y="170"/>
                </a:cubicBezTo>
                <a:cubicBezTo>
                  <a:pt x="198" y="170"/>
                  <a:pt x="199" y="170"/>
                  <a:pt x="199" y="171"/>
                </a:cubicBezTo>
                <a:cubicBezTo>
                  <a:pt x="200" y="171"/>
                  <a:pt x="200" y="172"/>
                  <a:pt x="200" y="172"/>
                </a:cubicBezTo>
                <a:cubicBezTo>
                  <a:pt x="200" y="172"/>
                  <a:pt x="201" y="172"/>
                  <a:pt x="201" y="172"/>
                </a:cubicBezTo>
                <a:cubicBezTo>
                  <a:pt x="202" y="173"/>
                  <a:pt x="202" y="174"/>
                  <a:pt x="202" y="175"/>
                </a:cubicBezTo>
                <a:cubicBezTo>
                  <a:pt x="201" y="176"/>
                  <a:pt x="201" y="176"/>
                  <a:pt x="201" y="177"/>
                </a:cubicBezTo>
                <a:cubicBezTo>
                  <a:pt x="200" y="177"/>
                  <a:pt x="200" y="178"/>
                  <a:pt x="199" y="179"/>
                </a:cubicBezTo>
                <a:cubicBezTo>
                  <a:pt x="197" y="180"/>
                  <a:pt x="197" y="181"/>
                  <a:pt x="196" y="182"/>
                </a:cubicBezTo>
                <a:cubicBezTo>
                  <a:pt x="194" y="183"/>
                  <a:pt x="192" y="185"/>
                  <a:pt x="191" y="186"/>
                </a:cubicBezTo>
                <a:cubicBezTo>
                  <a:pt x="189" y="188"/>
                  <a:pt x="187" y="189"/>
                  <a:pt x="185" y="191"/>
                </a:cubicBezTo>
                <a:cubicBezTo>
                  <a:pt x="184" y="192"/>
                  <a:pt x="183" y="193"/>
                  <a:pt x="182" y="194"/>
                </a:cubicBezTo>
                <a:lnTo>
                  <a:pt x="179" y="192"/>
                </a:lnTo>
                <a:lnTo>
                  <a:pt x="181" y="195"/>
                </a:lnTo>
                <a:cubicBezTo>
                  <a:pt x="180" y="195"/>
                  <a:pt x="179" y="196"/>
                  <a:pt x="179" y="197"/>
                </a:cubicBezTo>
                <a:cubicBezTo>
                  <a:pt x="179" y="197"/>
                  <a:pt x="178" y="197"/>
                  <a:pt x="178" y="198"/>
                </a:cubicBezTo>
                <a:cubicBezTo>
                  <a:pt x="177" y="198"/>
                  <a:pt x="177" y="198"/>
                  <a:pt x="177" y="198"/>
                </a:cubicBezTo>
                <a:cubicBezTo>
                  <a:pt x="176" y="199"/>
                  <a:pt x="175" y="200"/>
                  <a:pt x="174" y="201"/>
                </a:cubicBezTo>
                <a:cubicBezTo>
                  <a:pt x="174" y="201"/>
                  <a:pt x="173" y="202"/>
                  <a:pt x="173" y="202"/>
                </a:cubicBezTo>
                <a:cubicBezTo>
                  <a:pt x="173" y="202"/>
                  <a:pt x="173" y="202"/>
                  <a:pt x="172" y="203"/>
                </a:cubicBezTo>
                <a:cubicBezTo>
                  <a:pt x="171" y="204"/>
                  <a:pt x="169" y="205"/>
                  <a:pt x="168" y="206"/>
                </a:cubicBezTo>
                <a:lnTo>
                  <a:pt x="166" y="208"/>
                </a:lnTo>
                <a:cubicBezTo>
                  <a:pt x="164" y="210"/>
                  <a:pt x="163" y="211"/>
                  <a:pt x="162" y="212"/>
                </a:cubicBezTo>
                <a:lnTo>
                  <a:pt x="160" y="213"/>
                </a:lnTo>
                <a:cubicBezTo>
                  <a:pt x="160" y="214"/>
                  <a:pt x="159" y="214"/>
                  <a:pt x="158" y="214"/>
                </a:cubicBezTo>
                <a:cubicBezTo>
                  <a:pt x="158" y="214"/>
                  <a:pt x="157" y="214"/>
                  <a:pt x="157" y="214"/>
                </a:cubicBezTo>
                <a:cubicBezTo>
                  <a:pt x="156" y="214"/>
                  <a:pt x="155" y="215"/>
                  <a:pt x="155" y="215"/>
                </a:cubicBezTo>
                <a:lnTo>
                  <a:pt x="154" y="215"/>
                </a:lnTo>
                <a:cubicBezTo>
                  <a:pt x="153" y="216"/>
                  <a:pt x="152" y="217"/>
                  <a:pt x="152" y="218"/>
                </a:cubicBezTo>
                <a:cubicBezTo>
                  <a:pt x="151" y="219"/>
                  <a:pt x="150" y="219"/>
                  <a:pt x="149" y="219"/>
                </a:cubicBezTo>
                <a:cubicBezTo>
                  <a:pt x="148" y="219"/>
                  <a:pt x="147" y="218"/>
                  <a:pt x="145" y="218"/>
                </a:cubicBezTo>
                <a:lnTo>
                  <a:pt x="144" y="218"/>
                </a:lnTo>
                <a:cubicBezTo>
                  <a:pt x="143" y="218"/>
                  <a:pt x="142" y="217"/>
                  <a:pt x="142" y="217"/>
                </a:cubicBezTo>
                <a:cubicBezTo>
                  <a:pt x="141" y="215"/>
                  <a:pt x="140" y="214"/>
                  <a:pt x="138" y="213"/>
                </a:cubicBezTo>
                <a:lnTo>
                  <a:pt x="138" y="212"/>
                </a:lnTo>
                <a:cubicBezTo>
                  <a:pt x="137" y="211"/>
                  <a:pt x="136" y="210"/>
                  <a:pt x="136" y="210"/>
                </a:cubicBezTo>
                <a:cubicBezTo>
                  <a:pt x="133" y="209"/>
                  <a:pt x="132" y="208"/>
                  <a:pt x="131" y="208"/>
                </a:cubicBezTo>
                <a:lnTo>
                  <a:pt x="130" y="208"/>
                </a:lnTo>
                <a:cubicBezTo>
                  <a:pt x="129" y="208"/>
                  <a:pt x="129" y="208"/>
                  <a:pt x="129" y="208"/>
                </a:cubicBezTo>
                <a:cubicBezTo>
                  <a:pt x="128" y="208"/>
                  <a:pt x="127" y="208"/>
                  <a:pt x="126" y="208"/>
                </a:cubicBezTo>
                <a:cubicBezTo>
                  <a:pt x="125" y="207"/>
                  <a:pt x="124" y="207"/>
                  <a:pt x="122" y="207"/>
                </a:cubicBezTo>
                <a:cubicBezTo>
                  <a:pt x="121" y="207"/>
                  <a:pt x="116" y="207"/>
                  <a:pt x="112" y="206"/>
                </a:cubicBezTo>
                <a:cubicBezTo>
                  <a:pt x="107" y="206"/>
                  <a:pt x="102" y="205"/>
                  <a:pt x="100" y="205"/>
                </a:cubicBezTo>
                <a:cubicBezTo>
                  <a:pt x="93" y="205"/>
                  <a:pt x="85" y="204"/>
                  <a:pt x="75" y="204"/>
                </a:cubicBezTo>
                <a:cubicBezTo>
                  <a:pt x="75" y="204"/>
                  <a:pt x="75" y="204"/>
                  <a:pt x="74" y="204"/>
                </a:cubicBezTo>
                <a:cubicBezTo>
                  <a:pt x="72" y="204"/>
                  <a:pt x="70" y="204"/>
                  <a:pt x="69" y="204"/>
                </a:cubicBezTo>
                <a:cubicBezTo>
                  <a:pt x="66" y="204"/>
                  <a:pt x="64" y="204"/>
                  <a:pt x="62" y="204"/>
                </a:cubicBezTo>
                <a:lnTo>
                  <a:pt x="59" y="204"/>
                </a:lnTo>
                <a:lnTo>
                  <a:pt x="55" y="204"/>
                </a:lnTo>
                <a:cubicBezTo>
                  <a:pt x="55" y="204"/>
                  <a:pt x="55" y="204"/>
                  <a:pt x="54" y="204"/>
                </a:cubicBezTo>
                <a:cubicBezTo>
                  <a:pt x="54" y="204"/>
                  <a:pt x="54" y="204"/>
                  <a:pt x="53" y="204"/>
                </a:cubicBezTo>
                <a:cubicBezTo>
                  <a:pt x="52" y="204"/>
                  <a:pt x="51" y="204"/>
                  <a:pt x="50" y="204"/>
                </a:cubicBezTo>
                <a:lnTo>
                  <a:pt x="44" y="204"/>
                </a:lnTo>
                <a:cubicBezTo>
                  <a:pt x="41" y="204"/>
                  <a:pt x="38" y="204"/>
                  <a:pt x="35" y="204"/>
                </a:cubicBezTo>
                <a:cubicBezTo>
                  <a:pt x="33" y="204"/>
                  <a:pt x="31" y="204"/>
                  <a:pt x="30" y="205"/>
                </a:cubicBezTo>
                <a:cubicBezTo>
                  <a:pt x="29" y="205"/>
                  <a:pt x="28" y="206"/>
                  <a:pt x="27" y="208"/>
                </a:cubicBezTo>
                <a:cubicBezTo>
                  <a:pt x="27" y="209"/>
                  <a:pt x="28" y="210"/>
                  <a:pt x="29" y="211"/>
                </a:cubicBezTo>
                <a:cubicBezTo>
                  <a:pt x="29" y="211"/>
                  <a:pt x="30" y="212"/>
                  <a:pt x="31" y="212"/>
                </a:cubicBezTo>
                <a:cubicBezTo>
                  <a:pt x="35" y="213"/>
                  <a:pt x="40" y="215"/>
                  <a:pt x="45" y="216"/>
                </a:cubicBezTo>
                <a:lnTo>
                  <a:pt x="47" y="216"/>
                </a:lnTo>
                <a:cubicBezTo>
                  <a:pt x="61" y="219"/>
                  <a:pt x="79" y="222"/>
                  <a:pt x="95" y="226"/>
                </a:cubicBezTo>
                <a:cubicBezTo>
                  <a:pt x="100" y="227"/>
                  <a:pt x="105" y="228"/>
                  <a:pt x="110" y="229"/>
                </a:cubicBezTo>
                <a:lnTo>
                  <a:pt x="112" y="229"/>
                </a:lnTo>
                <a:cubicBezTo>
                  <a:pt x="114" y="229"/>
                  <a:pt x="116" y="230"/>
                  <a:pt x="118" y="230"/>
                </a:cubicBezTo>
                <a:cubicBezTo>
                  <a:pt x="119" y="230"/>
                  <a:pt x="119" y="230"/>
                  <a:pt x="119" y="230"/>
                </a:cubicBezTo>
                <a:lnTo>
                  <a:pt x="120" y="230"/>
                </a:lnTo>
                <a:cubicBezTo>
                  <a:pt x="121" y="230"/>
                  <a:pt x="121" y="230"/>
                  <a:pt x="121" y="230"/>
                </a:cubicBezTo>
                <a:cubicBezTo>
                  <a:pt x="122" y="230"/>
                  <a:pt x="123" y="230"/>
                  <a:pt x="124" y="230"/>
                </a:cubicBezTo>
                <a:lnTo>
                  <a:pt x="125" y="231"/>
                </a:lnTo>
                <a:cubicBezTo>
                  <a:pt x="130" y="231"/>
                  <a:pt x="135" y="232"/>
                  <a:pt x="139" y="232"/>
                </a:cubicBezTo>
                <a:cubicBezTo>
                  <a:pt x="140" y="232"/>
                  <a:pt x="141" y="233"/>
                  <a:pt x="142" y="233"/>
                </a:cubicBezTo>
                <a:cubicBezTo>
                  <a:pt x="142" y="234"/>
                  <a:pt x="143" y="235"/>
                  <a:pt x="142" y="236"/>
                </a:cubicBezTo>
                <a:lnTo>
                  <a:pt x="138" y="257"/>
                </a:lnTo>
                <a:cubicBezTo>
                  <a:pt x="137" y="258"/>
                  <a:pt x="137" y="258"/>
                  <a:pt x="137" y="258"/>
                </a:cubicBezTo>
                <a:cubicBezTo>
                  <a:pt x="137" y="259"/>
                  <a:pt x="137" y="260"/>
                  <a:pt x="137" y="261"/>
                </a:cubicBezTo>
                <a:lnTo>
                  <a:pt x="136" y="262"/>
                </a:lnTo>
                <a:cubicBezTo>
                  <a:pt x="137" y="263"/>
                  <a:pt x="137" y="264"/>
                  <a:pt x="137" y="265"/>
                </a:cubicBezTo>
                <a:lnTo>
                  <a:pt x="137" y="267"/>
                </a:lnTo>
                <a:cubicBezTo>
                  <a:pt x="137" y="267"/>
                  <a:pt x="137" y="268"/>
                  <a:pt x="138" y="268"/>
                </a:cubicBezTo>
                <a:cubicBezTo>
                  <a:pt x="139" y="270"/>
                  <a:pt x="138" y="272"/>
                  <a:pt x="137" y="273"/>
                </a:cubicBezTo>
                <a:cubicBezTo>
                  <a:pt x="136" y="274"/>
                  <a:pt x="134" y="273"/>
                  <a:pt x="133" y="272"/>
                </a:cubicBezTo>
                <a:cubicBezTo>
                  <a:pt x="132" y="272"/>
                  <a:pt x="131" y="271"/>
                  <a:pt x="130" y="270"/>
                </a:cubicBezTo>
                <a:cubicBezTo>
                  <a:pt x="130" y="269"/>
                  <a:pt x="129" y="268"/>
                  <a:pt x="127" y="266"/>
                </a:cubicBezTo>
                <a:cubicBezTo>
                  <a:pt x="126" y="265"/>
                  <a:pt x="125" y="264"/>
                  <a:pt x="125" y="264"/>
                </a:cubicBezTo>
                <a:cubicBezTo>
                  <a:pt x="123" y="263"/>
                  <a:pt x="121" y="262"/>
                  <a:pt x="120" y="262"/>
                </a:cubicBezTo>
                <a:lnTo>
                  <a:pt x="119" y="262"/>
                </a:lnTo>
                <a:cubicBezTo>
                  <a:pt x="118" y="262"/>
                  <a:pt x="118" y="262"/>
                  <a:pt x="118" y="262"/>
                </a:cubicBezTo>
                <a:cubicBezTo>
                  <a:pt x="117" y="262"/>
                  <a:pt x="116" y="261"/>
                  <a:pt x="115" y="261"/>
                </a:cubicBezTo>
                <a:cubicBezTo>
                  <a:pt x="114" y="261"/>
                  <a:pt x="113" y="261"/>
                  <a:pt x="112" y="261"/>
                </a:cubicBezTo>
                <a:cubicBezTo>
                  <a:pt x="111" y="261"/>
                  <a:pt x="111" y="261"/>
                  <a:pt x="111" y="261"/>
                </a:cubicBezTo>
                <a:cubicBezTo>
                  <a:pt x="110" y="261"/>
                  <a:pt x="107" y="261"/>
                  <a:pt x="104" y="260"/>
                </a:cubicBezTo>
                <a:lnTo>
                  <a:pt x="100" y="260"/>
                </a:lnTo>
                <a:cubicBezTo>
                  <a:pt x="96" y="259"/>
                  <a:pt x="92" y="259"/>
                  <a:pt x="90" y="259"/>
                </a:cubicBezTo>
                <a:cubicBezTo>
                  <a:pt x="82" y="259"/>
                  <a:pt x="74" y="258"/>
                  <a:pt x="64" y="258"/>
                </a:cubicBezTo>
                <a:cubicBezTo>
                  <a:pt x="64" y="258"/>
                  <a:pt x="64" y="258"/>
                  <a:pt x="63" y="258"/>
                </a:cubicBezTo>
                <a:cubicBezTo>
                  <a:pt x="61" y="258"/>
                  <a:pt x="59" y="258"/>
                  <a:pt x="58" y="258"/>
                </a:cubicBezTo>
                <a:cubicBezTo>
                  <a:pt x="55" y="258"/>
                  <a:pt x="53" y="258"/>
                  <a:pt x="52" y="258"/>
                </a:cubicBezTo>
                <a:lnTo>
                  <a:pt x="50" y="258"/>
                </a:lnTo>
                <a:lnTo>
                  <a:pt x="44" y="258"/>
                </a:lnTo>
                <a:cubicBezTo>
                  <a:pt x="43" y="258"/>
                  <a:pt x="43" y="258"/>
                  <a:pt x="42" y="258"/>
                </a:cubicBezTo>
                <a:cubicBezTo>
                  <a:pt x="41" y="258"/>
                  <a:pt x="40" y="258"/>
                  <a:pt x="39" y="258"/>
                </a:cubicBezTo>
                <a:lnTo>
                  <a:pt x="24" y="258"/>
                </a:lnTo>
                <a:cubicBezTo>
                  <a:pt x="22" y="258"/>
                  <a:pt x="20" y="258"/>
                  <a:pt x="19" y="259"/>
                </a:cubicBezTo>
                <a:cubicBezTo>
                  <a:pt x="18" y="259"/>
                  <a:pt x="17" y="260"/>
                  <a:pt x="17" y="261"/>
                </a:cubicBezTo>
                <a:cubicBezTo>
                  <a:pt x="16" y="263"/>
                  <a:pt x="17" y="264"/>
                  <a:pt x="18" y="264"/>
                </a:cubicBezTo>
                <a:cubicBezTo>
                  <a:pt x="18" y="265"/>
                  <a:pt x="19" y="266"/>
                  <a:pt x="20" y="266"/>
                </a:cubicBezTo>
                <a:cubicBezTo>
                  <a:pt x="24" y="267"/>
                  <a:pt x="29" y="269"/>
                  <a:pt x="34" y="270"/>
                </a:cubicBezTo>
                <a:lnTo>
                  <a:pt x="38" y="271"/>
                </a:lnTo>
                <a:cubicBezTo>
                  <a:pt x="53" y="273"/>
                  <a:pt x="69" y="276"/>
                  <a:pt x="84" y="280"/>
                </a:cubicBezTo>
                <a:cubicBezTo>
                  <a:pt x="89" y="281"/>
                  <a:pt x="94" y="282"/>
                  <a:pt x="99" y="282"/>
                </a:cubicBezTo>
                <a:lnTo>
                  <a:pt x="101" y="283"/>
                </a:lnTo>
                <a:cubicBezTo>
                  <a:pt x="103" y="283"/>
                  <a:pt x="105" y="283"/>
                  <a:pt x="107" y="283"/>
                </a:cubicBezTo>
                <a:cubicBezTo>
                  <a:pt x="108" y="283"/>
                  <a:pt x="108" y="283"/>
                  <a:pt x="108" y="284"/>
                </a:cubicBezTo>
                <a:lnTo>
                  <a:pt x="110" y="287"/>
                </a:lnTo>
                <a:lnTo>
                  <a:pt x="109" y="284"/>
                </a:lnTo>
                <a:cubicBezTo>
                  <a:pt x="110" y="284"/>
                  <a:pt x="110" y="284"/>
                  <a:pt x="111" y="284"/>
                </a:cubicBezTo>
                <a:cubicBezTo>
                  <a:pt x="111" y="284"/>
                  <a:pt x="112" y="284"/>
                  <a:pt x="113" y="284"/>
                </a:cubicBezTo>
                <a:lnTo>
                  <a:pt x="114" y="284"/>
                </a:lnTo>
                <a:cubicBezTo>
                  <a:pt x="120" y="285"/>
                  <a:pt x="125" y="286"/>
                  <a:pt x="130" y="286"/>
                </a:cubicBezTo>
                <a:cubicBezTo>
                  <a:pt x="134" y="286"/>
                  <a:pt x="137" y="286"/>
                  <a:pt x="141" y="285"/>
                </a:cubicBezTo>
                <a:cubicBezTo>
                  <a:pt x="141" y="285"/>
                  <a:pt x="144" y="285"/>
                  <a:pt x="145" y="285"/>
                </a:cubicBezTo>
                <a:cubicBezTo>
                  <a:pt x="145" y="285"/>
                  <a:pt x="146" y="286"/>
                  <a:pt x="148" y="287"/>
                </a:cubicBezTo>
                <a:cubicBezTo>
                  <a:pt x="149" y="288"/>
                  <a:pt x="150" y="289"/>
                  <a:pt x="150" y="289"/>
                </a:cubicBezTo>
                <a:cubicBezTo>
                  <a:pt x="150" y="289"/>
                  <a:pt x="151" y="289"/>
                  <a:pt x="151" y="289"/>
                </a:cubicBezTo>
                <a:cubicBezTo>
                  <a:pt x="152" y="289"/>
                  <a:pt x="152" y="289"/>
                  <a:pt x="152" y="289"/>
                </a:cubicBezTo>
                <a:cubicBezTo>
                  <a:pt x="159" y="292"/>
                  <a:pt x="165" y="292"/>
                  <a:pt x="170" y="289"/>
                </a:cubicBezTo>
                <a:cubicBezTo>
                  <a:pt x="170" y="289"/>
                  <a:pt x="172" y="288"/>
                  <a:pt x="172" y="288"/>
                </a:cubicBezTo>
                <a:cubicBezTo>
                  <a:pt x="173" y="288"/>
                  <a:pt x="174" y="289"/>
                  <a:pt x="175" y="289"/>
                </a:cubicBezTo>
                <a:lnTo>
                  <a:pt x="183" y="291"/>
                </a:lnTo>
                <a:cubicBezTo>
                  <a:pt x="187" y="293"/>
                  <a:pt x="192" y="294"/>
                  <a:pt x="197" y="296"/>
                </a:cubicBezTo>
                <a:cubicBezTo>
                  <a:pt x="204" y="299"/>
                  <a:pt x="211" y="300"/>
                  <a:pt x="220" y="300"/>
                </a:cubicBezTo>
                <a:cubicBezTo>
                  <a:pt x="230" y="300"/>
                  <a:pt x="241" y="301"/>
                  <a:pt x="251" y="301"/>
                </a:cubicBezTo>
                <a:lnTo>
                  <a:pt x="265" y="302"/>
                </a:lnTo>
                <a:cubicBezTo>
                  <a:pt x="265" y="302"/>
                  <a:pt x="266" y="302"/>
                  <a:pt x="267" y="302"/>
                </a:cubicBezTo>
                <a:cubicBezTo>
                  <a:pt x="268" y="301"/>
                  <a:pt x="267" y="301"/>
                  <a:pt x="267" y="300"/>
                </a:cubicBezTo>
                <a:cubicBezTo>
                  <a:pt x="266" y="300"/>
                  <a:pt x="265" y="299"/>
                  <a:pt x="264" y="298"/>
                </a:cubicBezTo>
                <a:lnTo>
                  <a:pt x="263" y="298"/>
                </a:lnTo>
                <a:cubicBezTo>
                  <a:pt x="260" y="296"/>
                  <a:pt x="257" y="296"/>
                  <a:pt x="254" y="295"/>
                </a:cubicBezTo>
                <a:cubicBezTo>
                  <a:pt x="243" y="293"/>
                  <a:pt x="223" y="289"/>
                  <a:pt x="207" y="286"/>
                </a:cubicBezTo>
                <a:lnTo>
                  <a:pt x="206" y="285"/>
                </a:lnTo>
                <a:cubicBezTo>
                  <a:pt x="191" y="282"/>
                  <a:pt x="182" y="280"/>
                  <a:pt x="180" y="280"/>
                </a:cubicBezTo>
                <a:cubicBezTo>
                  <a:pt x="179" y="280"/>
                  <a:pt x="179" y="280"/>
                  <a:pt x="178" y="280"/>
                </a:cubicBezTo>
                <a:cubicBezTo>
                  <a:pt x="177" y="280"/>
                  <a:pt x="176" y="280"/>
                  <a:pt x="175" y="279"/>
                </a:cubicBezTo>
                <a:cubicBezTo>
                  <a:pt x="174" y="278"/>
                  <a:pt x="174" y="277"/>
                  <a:pt x="174" y="276"/>
                </a:cubicBezTo>
                <a:cubicBezTo>
                  <a:pt x="174" y="275"/>
                  <a:pt x="174" y="273"/>
                  <a:pt x="174" y="272"/>
                </a:cubicBezTo>
                <a:lnTo>
                  <a:pt x="175" y="239"/>
                </a:lnTo>
                <a:cubicBezTo>
                  <a:pt x="175" y="237"/>
                  <a:pt x="176" y="236"/>
                  <a:pt x="178" y="236"/>
                </a:cubicBezTo>
                <a:cubicBezTo>
                  <a:pt x="178" y="236"/>
                  <a:pt x="179" y="236"/>
                  <a:pt x="179" y="236"/>
                </a:cubicBezTo>
                <a:cubicBezTo>
                  <a:pt x="179" y="236"/>
                  <a:pt x="180" y="235"/>
                  <a:pt x="180" y="235"/>
                </a:cubicBezTo>
                <a:lnTo>
                  <a:pt x="181" y="235"/>
                </a:lnTo>
                <a:cubicBezTo>
                  <a:pt x="182" y="234"/>
                  <a:pt x="184" y="235"/>
                  <a:pt x="186" y="235"/>
                </a:cubicBezTo>
                <a:lnTo>
                  <a:pt x="193" y="238"/>
                </a:lnTo>
                <a:cubicBezTo>
                  <a:pt x="198" y="239"/>
                  <a:pt x="203" y="241"/>
                  <a:pt x="208" y="242"/>
                </a:cubicBezTo>
                <a:cubicBezTo>
                  <a:pt x="215" y="245"/>
                  <a:pt x="222" y="246"/>
                  <a:pt x="230" y="246"/>
                </a:cubicBezTo>
                <a:cubicBezTo>
                  <a:pt x="241" y="247"/>
                  <a:pt x="251" y="247"/>
                  <a:pt x="261" y="247"/>
                </a:cubicBezTo>
                <a:lnTo>
                  <a:pt x="276" y="248"/>
                </a:lnTo>
                <a:cubicBezTo>
                  <a:pt x="276" y="248"/>
                  <a:pt x="277" y="248"/>
                  <a:pt x="278" y="248"/>
                </a:cubicBezTo>
                <a:lnTo>
                  <a:pt x="281" y="249"/>
                </a:lnTo>
                <a:lnTo>
                  <a:pt x="278" y="247"/>
                </a:lnTo>
                <a:cubicBezTo>
                  <a:pt x="278" y="247"/>
                  <a:pt x="278" y="247"/>
                  <a:pt x="278" y="247"/>
                </a:cubicBezTo>
                <a:cubicBezTo>
                  <a:pt x="277" y="246"/>
                  <a:pt x="276" y="245"/>
                  <a:pt x="274" y="245"/>
                </a:cubicBezTo>
                <a:lnTo>
                  <a:pt x="274" y="244"/>
                </a:lnTo>
                <a:cubicBezTo>
                  <a:pt x="271" y="243"/>
                  <a:pt x="268" y="242"/>
                  <a:pt x="265" y="241"/>
                </a:cubicBezTo>
                <a:cubicBezTo>
                  <a:pt x="253" y="239"/>
                  <a:pt x="234" y="235"/>
                  <a:pt x="218" y="232"/>
                </a:cubicBezTo>
                <a:lnTo>
                  <a:pt x="217" y="232"/>
                </a:lnTo>
                <a:cubicBezTo>
                  <a:pt x="202" y="229"/>
                  <a:pt x="192" y="227"/>
                  <a:pt x="191" y="226"/>
                </a:cubicBezTo>
                <a:cubicBezTo>
                  <a:pt x="189" y="226"/>
                  <a:pt x="188" y="226"/>
                  <a:pt x="188" y="226"/>
                </a:cubicBezTo>
                <a:cubicBezTo>
                  <a:pt x="186" y="227"/>
                  <a:pt x="185" y="226"/>
                  <a:pt x="184" y="225"/>
                </a:cubicBezTo>
                <a:lnTo>
                  <a:pt x="184" y="224"/>
                </a:lnTo>
                <a:cubicBezTo>
                  <a:pt x="183" y="223"/>
                  <a:pt x="183" y="221"/>
                  <a:pt x="184" y="220"/>
                </a:cubicBezTo>
                <a:lnTo>
                  <a:pt x="223" y="183"/>
                </a:lnTo>
                <a:cubicBezTo>
                  <a:pt x="224" y="183"/>
                  <a:pt x="224" y="183"/>
                  <a:pt x="224" y="183"/>
                </a:cubicBezTo>
                <a:lnTo>
                  <a:pt x="226" y="181"/>
                </a:lnTo>
                <a:cubicBezTo>
                  <a:pt x="226" y="181"/>
                  <a:pt x="227" y="181"/>
                  <a:pt x="227" y="180"/>
                </a:cubicBezTo>
                <a:lnTo>
                  <a:pt x="233" y="177"/>
                </a:lnTo>
                <a:cubicBezTo>
                  <a:pt x="234" y="177"/>
                  <a:pt x="235" y="177"/>
                  <a:pt x="235" y="177"/>
                </a:cubicBezTo>
                <a:lnTo>
                  <a:pt x="238" y="178"/>
                </a:lnTo>
                <a:cubicBezTo>
                  <a:pt x="239" y="178"/>
                  <a:pt x="240" y="178"/>
                  <a:pt x="240" y="178"/>
                </a:cubicBezTo>
                <a:cubicBezTo>
                  <a:pt x="257" y="183"/>
                  <a:pt x="268" y="188"/>
                  <a:pt x="276" y="195"/>
                </a:cubicBezTo>
                <a:cubicBezTo>
                  <a:pt x="278" y="196"/>
                  <a:pt x="280" y="197"/>
                  <a:pt x="284" y="198"/>
                </a:cubicBezTo>
                <a:cubicBezTo>
                  <a:pt x="285" y="198"/>
                  <a:pt x="286" y="198"/>
                  <a:pt x="287" y="198"/>
                </a:cubicBezTo>
                <a:cubicBezTo>
                  <a:pt x="288" y="197"/>
                  <a:pt x="290" y="196"/>
                  <a:pt x="289" y="194"/>
                </a:cubicBezTo>
                <a:cubicBezTo>
                  <a:pt x="289" y="194"/>
                  <a:pt x="289" y="193"/>
                  <a:pt x="290" y="193"/>
                </a:cubicBezTo>
                <a:cubicBezTo>
                  <a:pt x="290" y="192"/>
                  <a:pt x="290" y="191"/>
                  <a:pt x="290" y="189"/>
                </a:cubicBezTo>
                <a:cubicBezTo>
                  <a:pt x="290" y="186"/>
                  <a:pt x="287" y="179"/>
                  <a:pt x="282" y="176"/>
                </a:cubicBezTo>
                <a:cubicBezTo>
                  <a:pt x="281" y="175"/>
                  <a:pt x="281" y="175"/>
                  <a:pt x="280" y="174"/>
                </a:cubicBezTo>
                <a:cubicBezTo>
                  <a:pt x="280" y="174"/>
                  <a:pt x="280" y="174"/>
                  <a:pt x="280" y="174"/>
                </a:cubicBezTo>
                <a:cubicBezTo>
                  <a:pt x="279" y="174"/>
                  <a:pt x="279" y="174"/>
                  <a:pt x="279" y="174"/>
                </a:cubicBezTo>
                <a:cubicBezTo>
                  <a:pt x="279" y="174"/>
                  <a:pt x="278" y="173"/>
                  <a:pt x="278" y="173"/>
                </a:cubicBezTo>
                <a:cubicBezTo>
                  <a:pt x="278" y="173"/>
                  <a:pt x="278" y="173"/>
                  <a:pt x="277" y="173"/>
                </a:cubicBezTo>
                <a:cubicBezTo>
                  <a:pt x="276" y="172"/>
                  <a:pt x="274" y="171"/>
                  <a:pt x="273" y="170"/>
                </a:cubicBezTo>
                <a:cubicBezTo>
                  <a:pt x="270" y="169"/>
                  <a:pt x="267" y="168"/>
                  <a:pt x="264" y="168"/>
                </a:cubicBezTo>
                <a:cubicBezTo>
                  <a:pt x="262" y="167"/>
                  <a:pt x="262" y="166"/>
                  <a:pt x="261" y="165"/>
                </a:cubicBezTo>
                <a:cubicBezTo>
                  <a:pt x="261" y="163"/>
                  <a:pt x="262" y="162"/>
                  <a:pt x="263" y="161"/>
                </a:cubicBezTo>
                <a:lnTo>
                  <a:pt x="288" y="148"/>
                </a:lnTo>
                <a:cubicBezTo>
                  <a:pt x="289" y="147"/>
                  <a:pt x="290" y="147"/>
                  <a:pt x="291" y="147"/>
                </a:cubicBezTo>
                <a:cubicBezTo>
                  <a:pt x="292" y="148"/>
                  <a:pt x="293" y="148"/>
                  <a:pt x="293" y="149"/>
                </a:cubicBezTo>
                <a:lnTo>
                  <a:pt x="293" y="150"/>
                </a:lnTo>
                <a:lnTo>
                  <a:pt x="296" y="162"/>
                </a:lnTo>
                <a:cubicBezTo>
                  <a:pt x="296" y="162"/>
                  <a:pt x="296" y="162"/>
                  <a:pt x="297" y="162"/>
                </a:cubicBezTo>
                <a:cubicBezTo>
                  <a:pt x="297" y="162"/>
                  <a:pt x="297" y="162"/>
                  <a:pt x="297" y="162"/>
                </a:cubicBezTo>
                <a:cubicBezTo>
                  <a:pt x="297" y="162"/>
                  <a:pt x="298" y="163"/>
                  <a:pt x="298" y="163"/>
                </a:cubicBezTo>
                <a:lnTo>
                  <a:pt x="299" y="163"/>
                </a:lnTo>
                <a:cubicBezTo>
                  <a:pt x="300" y="164"/>
                  <a:pt x="300" y="164"/>
                  <a:pt x="301" y="165"/>
                </a:cubicBezTo>
                <a:cubicBezTo>
                  <a:pt x="304" y="166"/>
                  <a:pt x="304" y="168"/>
                  <a:pt x="305" y="170"/>
                </a:cubicBezTo>
                <a:cubicBezTo>
                  <a:pt x="305" y="170"/>
                  <a:pt x="305" y="170"/>
                  <a:pt x="305" y="171"/>
                </a:cubicBezTo>
                <a:cubicBezTo>
                  <a:pt x="305" y="171"/>
                  <a:pt x="305" y="172"/>
                  <a:pt x="305" y="172"/>
                </a:cubicBezTo>
                <a:cubicBezTo>
                  <a:pt x="305" y="173"/>
                  <a:pt x="306" y="173"/>
                  <a:pt x="306" y="173"/>
                </a:cubicBezTo>
                <a:cubicBezTo>
                  <a:pt x="306" y="173"/>
                  <a:pt x="307" y="174"/>
                  <a:pt x="307" y="174"/>
                </a:cubicBezTo>
                <a:cubicBezTo>
                  <a:pt x="307" y="174"/>
                  <a:pt x="308" y="174"/>
                  <a:pt x="308" y="175"/>
                </a:cubicBezTo>
                <a:lnTo>
                  <a:pt x="316" y="180"/>
                </a:lnTo>
                <a:cubicBezTo>
                  <a:pt x="317" y="180"/>
                  <a:pt x="318" y="180"/>
                  <a:pt x="318" y="181"/>
                </a:cubicBezTo>
                <a:cubicBezTo>
                  <a:pt x="318" y="181"/>
                  <a:pt x="319" y="181"/>
                  <a:pt x="319" y="182"/>
                </a:cubicBezTo>
                <a:cubicBezTo>
                  <a:pt x="321" y="183"/>
                  <a:pt x="324" y="185"/>
                  <a:pt x="326" y="186"/>
                </a:cubicBezTo>
                <a:cubicBezTo>
                  <a:pt x="329" y="188"/>
                  <a:pt x="331" y="189"/>
                  <a:pt x="333" y="191"/>
                </a:cubicBezTo>
                <a:cubicBezTo>
                  <a:pt x="333" y="191"/>
                  <a:pt x="333" y="191"/>
                  <a:pt x="334" y="191"/>
                </a:cubicBezTo>
                <a:cubicBezTo>
                  <a:pt x="334" y="192"/>
                  <a:pt x="335" y="192"/>
                  <a:pt x="335" y="192"/>
                </a:cubicBezTo>
                <a:cubicBezTo>
                  <a:pt x="335" y="192"/>
                  <a:pt x="336" y="193"/>
                  <a:pt x="336" y="193"/>
                </a:cubicBezTo>
                <a:cubicBezTo>
                  <a:pt x="337" y="193"/>
                  <a:pt x="338" y="194"/>
                  <a:pt x="338" y="194"/>
                </a:cubicBezTo>
                <a:cubicBezTo>
                  <a:pt x="338" y="194"/>
                  <a:pt x="339" y="195"/>
                  <a:pt x="340" y="195"/>
                </a:cubicBezTo>
                <a:cubicBezTo>
                  <a:pt x="341" y="196"/>
                  <a:pt x="342" y="197"/>
                  <a:pt x="344" y="198"/>
                </a:cubicBezTo>
                <a:cubicBezTo>
                  <a:pt x="344" y="198"/>
                  <a:pt x="344" y="198"/>
                  <a:pt x="345" y="199"/>
                </a:cubicBezTo>
                <a:cubicBezTo>
                  <a:pt x="345" y="199"/>
                  <a:pt x="345" y="199"/>
                  <a:pt x="346" y="200"/>
                </a:cubicBezTo>
                <a:cubicBezTo>
                  <a:pt x="346" y="200"/>
                  <a:pt x="347" y="200"/>
                  <a:pt x="347" y="200"/>
                </a:cubicBezTo>
                <a:cubicBezTo>
                  <a:pt x="348" y="201"/>
                  <a:pt x="349" y="201"/>
                  <a:pt x="350" y="202"/>
                </a:cubicBezTo>
                <a:cubicBezTo>
                  <a:pt x="350" y="203"/>
                  <a:pt x="350" y="203"/>
                  <a:pt x="350" y="204"/>
                </a:cubicBezTo>
                <a:cubicBezTo>
                  <a:pt x="351" y="204"/>
                  <a:pt x="351" y="205"/>
                  <a:pt x="351" y="205"/>
                </a:cubicBezTo>
                <a:cubicBezTo>
                  <a:pt x="352" y="205"/>
                  <a:pt x="352" y="206"/>
                  <a:pt x="352" y="206"/>
                </a:cubicBezTo>
                <a:cubicBezTo>
                  <a:pt x="353" y="208"/>
                  <a:pt x="355" y="209"/>
                  <a:pt x="356" y="210"/>
                </a:cubicBezTo>
                <a:cubicBezTo>
                  <a:pt x="357" y="211"/>
                  <a:pt x="357" y="211"/>
                  <a:pt x="357" y="211"/>
                </a:cubicBezTo>
                <a:cubicBezTo>
                  <a:pt x="357" y="212"/>
                  <a:pt x="358" y="212"/>
                  <a:pt x="358" y="212"/>
                </a:cubicBezTo>
                <a:cubicBezTo>
                  <a:pt x="359" y="212"/>
                  <a:pt x="359" y="213"/>
                  <a:pt x="359" y="213"/>
                </a:cubicBezTo>
                <a:cubicBezTo>
                  <a:pt x="360" y="213"/>
                  <a:pt x="360" y="214"/>
                  <a:pt x="361" y="214"/>
                </a:cubicBezTo>
                <a:cubicBezTo>
                  <a:pt x="361" y="214"/>
                  <a:pt x="361" y="214"/>
                  <a:pt x="362" y="215"/>
                </a:cubicBezTo>
                <a:cubicBezTo>
                  <a:pt x="364" y="216"/>
                  <a:pt x="365" y="217"/>
                  <a:pt x="367" y="218"/>
                </a:cubicBezTo>
                <a:cubicBezTo>
                  <a:pt x="367" y="218"/>
                  <a:pt x="367" y="218"/>
                  <a:pt x="367" y="218"/>
                </a:cubicBezTo>
                <a:cubicBezTo>
                  <a:pt x="368" y="217"/>
                  <a:pt x="369" y="217"/>
                  <a:pt x="369" y="216"/>
                </a:cubicBezTo>
                <a:cubicBezTo>
                  <a:pt x="370" y="216"/>
                  <a:pt x="370" y="215"/>
                  <a:pt x="370" y="215"/>
                </a:cubicBezTo>
                <a:cubicBezTo>
                  <a:pt x="371" y="215"/>
                  <a:pt x="371" y="214"/>
                  <a:pt x="372" y="214"/>
                </a:cubicBezTo>
                <a:cubicBezTo>
                  <a:pt x="372" y="213"/>
                  <a:pt x="372" y="213"/>
                  <a:pt x="373" y="213"/>
                </a:cubicBezTo>
                <a:cubicBezTo>
                  <a:pt x="373" y="212"/>
                  <a:pt x="373" y="212"/>
                  <a:pt x="374" y="212"/>
                </a:cubicBezTo>
                <a:cubicBezTo>
                  <a:pt x="374" y="212"/>
                  <a:pt x="374" y="211"/>
                  <a:pt x="374" y="211"/>
                </a:cubicBezTo>
                <a:cubicBezTo>
                  <a:pt x="376" y="210"/>
                  <a:pt x="377" y="208"/>
                  <a:pt x="379" y="206"/>
                </a:cubicBezTo>
                <a:cubicBezTo>
                  <a:pt x="379" y="205"/>
                  <a:pt x="380" y="204"/>
                  <a:pt x="381" y="202"/>
                </a:cubicBezTo>
                <a:cubicBezTo>
                  <a:pt x="382" y="200"/>
                  <a:pt x="383" y="199"/>
                  <a:pt x="384" y="196"/>
                </a:cubicBezTo>
                <a:cubicBezTo>
                  <a:pt x="384" y="196"/>
                  <a:pt x="384" y="196"/>
                  <a:pt x="384" y="195"/>
                </a:cubicBezTo>
                <a:cubicBezTo>
                  <a:pt x="385" y="195"/>
                  <a:pt x="385" y="195"/>
                  <a:pt x="385" y="194"/>
                </a:cubicBezTo>
                <a:cubicBezTo>
                  <a:pt x="385" y="194"/>
                  <a:pt x="385" y="193"/>
                  <a:pt x="385" y="193"/>
                </a:cubicBezTo>
                <a:cubicBezTo>
                  <a:pt x="385" y="193"/>
                  <a:pt x="385" y="193"/>
                  <a:pt x="385" y="193"/>
                </a:cubicBezTo>
                <a:cubicBezTo>
                  <a:pt x="386" y="192"/>
                  <a:pt x="386" y="191"/>
                  <a:pt x="386" y="190"/>
                </a:cubicBezTo>
                <a:cubicBezTo>
                  <a:pt x="387" y="189"/>
                  <a:pt x="387" y="188"/>
                  <a:pt x="387" y="187"/>
                </a:cubicBezTo>
                <a:cubicBezTo>
                  <a:pt x="386" y="185"/>
                  <a:pt x="384" y="185"/>
                  <a:pt x="382" y="183"/>
                </a:cubicBezTo>
                <a:cubicBezTo>
                  <a:pt x="382" y="183"/>
                  <a:pt x="382" y="183"/>
                  <a:pt x="381" y="183"/>
                </a:cubicBezTo>
                <a:cubicBezTo>
                  <a:pt x="381" y="183"/>
                  <a:pt x="380" y="182"/>
                  <a:pt x="380" y="182"/>
                </a:cubicBezTo>
                <a:cubicBezTo>
                  <a:pt x="379" y="182"/>
                  <a:pt x="379" y="182"/>
                  <a:pt x="378" y="181"/>
                </a:cubicBezTo>
                <a:cubicBezTo>
                  <a:pt x="378" y="181"/>
                  <a:pt x="378" y="181"/>
                  <a:pt x="377" y="181"/>
                </a:cubicBezTo>
                <a:cubicBezTo>
                  <a:pt x="377" y="181"/>
                  <a:pt x="376" y="180"/>
                  <a:pt x="376" y="180"/>
                </a:cubicBezTo>
                <a:cubicBezTo>
                  <a:pt x="374" y="179"/>
                  <a:pt x="373" y="179"/>
                  <a:pt x="371" y="178"/>
                </a:cubicBezTo>
                <a:cubicBezTo>
                  <a:pt x="370" y="178"/>
                  <a:pt x="370" y="178"/>
                  <a:pt x="369" y="178"/>
                </a:cubicBezTo>
                <a:cubicBezTo>
                  <a:pt x="369" y="178"/>
                  <a:pt x="368" y="178"/>
                  <a:pt x="368" y="177"/>
                </a:cubicBezTo>
                <a:cubicBezTo>
                  <a:pt x="367" y="177"/>
                  <a:pt x="367" y="177"/>
                  <a:pt x="366" y="177"/>
                </a:cubicBezTo>
                <a:cubicBezTo>
                  <a:pt x="365" y="177"/>
                  <a:pt x="364" y="176"/>
                  <a:pt x="363" y="176"/>
                </a:cubicBezTo>
                <a:cubicBezTo>
                  <a:pt x="363" y="176"/>
                  <a:pt x="362" y="175"/>
                  <a:pt x="362" y="175"/>
                </a:cubicBezTo>
                <a:cubicBezTo>
                  <a:pt x="362" y="175"/>
                  <a:pt x="361" y="174"/>
                  <a:pt x="361" y="174"/>
                </a:cubicBezTo>
                <a:cubicBezTo>
                  <a:pt x="360" y="174"/>
                  <a:pt x="360" y="174"/>
                  <a:pt x="360" y="174"/>
                </a:cubicBezTo>
                <a:cubicBezTo>
                  <a:pt x="358" y="173"/>
                  <a:pt x="357" y="172"/>
                  <a:pt x="356" y="171"/>
                </a:cubicBezTo>
                <a:cubicBezTo>
                  <a:pt x="355" y="171"/>
                  <a:pt x="354" y="170"/>
                  <a:pt x="354" y="170"/>
                </a:cubicBezTo>
                <a:cubicBezTo>
                  <a:pt x="353" y="170"/>
                  <a:pt x="353" y="169"/>
                  <a:pt x="352" y="169"/>
                </a:cubicBezTo>
                <a:cubicBezTo>
                  <a:pt x="352" y="169"/>
                  <a:pt x="351" y="168"/>
                  <a:pt x="351" y="168"/>
                </a:cubicBezTo>
                <a:cubicBezTo>
                  <a:pt x="351" y="168"/>
                  <a:pt x="350" y="167"/>
                  <a:pt x="350" y="167"/>
                </a:cubicBezTo>
                <a:cubicBezTo>
                  <a:pt x="349" y="167"/>
                  <a:pt x="349" y="167"/>
                  <a:pt x="349" y="167"/>
                </a:cubicBezTo>
                <a:cubicBezTo>
                  <a:pt x="347" y="165"/>
                  <a:pt x="345" y="164"/>
                  <a:pt x="343" y="163"/>
                </a:cubicBezTo>
                <a:cubicBezTo>
                  <a:pt x="342" y="161"/>
                  <a:pt x="341" y="158"/>
                  <a:pt x="344" y="157"/>
                </a:cubicBezTo>
                <a:lnTo>
                  <a:pt x="344" y="156"/>
                </a:lnTo>
                <a:cubicBezTo>
                  <a:pt x="344" y="156"/>
                  <a:pt x="345" y="156"/>
                  <a:pt x="346" y="156"/>
                </a:cubicBezTo>
                <a:cubicBezTo>
                  <a:pt x="352" y="156"/>
                  <a:pt x="370" y="159"/>
                  <a:pt x="382" y="164"/>
                </a:cubicBezTo>
                <a:cubicBezTo>
                  <a:pt x="389" y="167"/>
                  <a:pt x="396" y="172"/>
                  <a:pt x="401" y="177"/>
                </a:cubicBezTo>
                <a:cubicBezTo>
                  <a:pt x="406" y="182"/>
                  <a:pt x="410" y="187"/>
                  <a:pt x="412" y="189"/>
                </a:cubicBezTo>
                <a:cubicBezTo>
                  <a:pt x="412" y="190"/>
                  <a:pt x="413" y="190"/>
                  <a:pt x="413" y="191"/>
                </a:cubicBezTo>
                <a:cubicBezTo>
                  <a:pt x="420" y="198"/>
                  <a:pt x="428" y="202"/>
                  <a:pt x="438" y="202"/>
                </a:cubicBezTo>
                <a:cubicBezTo>
                  <a:pt x="445" y="202"/>
                  <a:pt x="451" y="200"/>
                  <a:pt x="455" y="198"/>
                </a:cubicBezTo>
                <a:cubicBezTo>
                  <a:pt x="466" y="192"/>
                  <a:pt x="465" y="189"/>
                  <a:pt x="464" y="174"/>
                </a:cubicBezTo>
                <a:cubicBezTo>
                  <a:pt x="463" y="171"/>
                  <a:pt x="463" y="168"/>
                  <a:pt x="463" y="165"/>
                </a:cubicBezTo>
                <a:cubicBezTo>
                  <a:pt x="463" y="164"/>
                  <a:pt x="462" y="164"/>
                  <a:pt x="462" y="163"/>
                </a:cubicBezTo>
                <a:lnTo>
                  <a:pt x="462" y="162"/>
                </a:lnTo>
                <a:cubicBezTo>
                  <a:pt x="462" y="161"/>
                  <a:pt x="462" y="161"/>
                  <a:pt x="462" y="161"/>
                </a:cubicBezTo>
                <a:lnTo>
                  <a:pt x="462" y="160"/>
                </a:lnTo>
                <a:cubicBezTo>
                  <a:pt x="461" y="159"/>
                  <a:pt x="461" y="159"/>
                  <a:pt x="461" y="158"/>
                </a:cubicBezTo>
                <a:cubicBezTo>
                  <a:pt x="461" y="158"/>
                  <a:pt x="461" y="158"/>
                  <a:pt x="461" y="157"/>
                </a:cubicBezTo>
                <a:cubicBezTo>
                  <a:pt x="461" y="157"/>
                  <a:pt x="461" y="157"/>
                  <a:pt x="461" y="157"/>
                </a:cubicBezTo>
                <a:cubicBezTo>
                  <a:pt x="461" y="157"/>
                  <a:pt x="461" y="156"/>
                  <a:pt x="461" y="156"/>
                </a:cubicBezTo>
                <a:cubicBezTo>
                  <a:pt x="461" y="155"/>
                  <a:pt x="461" y="155"/>
                  <a:pt x="461" y="155"/>
                </a:cubicBezTo>
                <a:cubicBezTo>
                  <a:pt x="460" y="155"/>
                  <a:pt x="460" y="154"/>
                  <a:pt x="460" y="154"/>
                </a:cubicBezTo>
                <a:cubicBezTo>
                  <a:pt x="460" y="153"/>
                  <a:pt x="459" y="152"/>
                  <a:pt x="459" y="151"/>
                </a:cubicBezTo>
                <a:cubicBezTo>
                  <a:pt x="458" y="149"/>
                  <a:pt x="458" y="148"/>
                  <a:pt x="457" y="146"/>
                </a:cubicBezTo>
                <a:cubicBezTo>
                  <a:pt x="453" y="136"/>
                  <a:pt x="446" y="127"/>
                  <a:pt x="439" y="119"/>
                </a:cubicBezTo>
                <a:lnTo>
                  <a:pt x="438" y="118"/>
                </a:lnTo>
                <a:cubicBezTo>
                  <a:pt x="438" y="118"/>
                  <a:pt x="438" y="118"/>
                  <a:pt x="437" y="118"/>
                </a:cubicBezTo>
                <a:cubicBezTo>
                  <a:pt x="429" y="110"/>
                  <a:pt x="422" y="105"/>
                  <a:pt x="421" y="104"/>
                </a:cubicBezTo>
                <a:cubicBezTo>
                  <a:pt x="421" y="104"/>
                  <a:pt x="421" y="104"/>
                  <a:pt x="421" y="104"/>
                </a:cubicBezTo>
                <a:lnTo>
                  <a:pt x="418" y="102"/>
                </a:lnTo>
                <a:cubicBezTo>
                  <a:pt x="410" y="99"/>
                  <a:pt x="401" y="94"/>
                  <a:pt x="391" y="90"/>
                </a:cubicBezTo>
                <a:cubicBezTo>
                  <a:pt x="391" y="90"/>
                  <a:pt x="391" y="89"/>
                  <a:pt x="390" y="89"/>
                </a:cubicBezTo>
                <a:cubicBezTo>
                  <a:pt x="390" y="89"/>
                  <a:pt x="388" y="86"/>
                  <a:pt x="393" y="85"/>
                </a:cubicBezTo>
                <a:cubicBezTo>
                  <a:pt x="398" y="84"/>
                  <a:pt x="421" y="79"/>
                  <a:pt x="421" y="79"/>
                </a:cubicBezTo>
                <a:lnTo>
                  <a:pt x="421" y="78"/>
                </a:lnTo>
                <a:cubicBezTo>
                  <a:pt x="422" y="78"/>
                  <a:pt x="422" y="78"/>
                  <a:pt x="422" y="78"/>
                </a:cubicBezTo>
                <a:cubicBezTo>
                  <a:pt x="424" y="78"/>
                  <a:pt x="424" y="78"/>
                  <a:pt x="425" y="78"/>
                </a:cubicBezTo>
                <a:lnTo>
                  <a:pt x="425" y="77"/>
                </a:lnTo>
                <a:cubicBezTo>
                  <a:pt x="425" y="77"/>
                  <a:pt x="426" y="77"/>
                  <a:pt x="428" y="77"/>
                </a:cubicBezTo>
                <a:lnTo>
                  <a:pt x="448" y="73"/>
                </a:lnTo>
                <a:cubicBezTo>
                  <a:pt x="448" y="73"/>
                  <a:pt x="449" y="73"/>
                  <a:pt x="449" y="73"/>
                </a:cubicBezTo>
                <a:cubicBezTo>
                  <a:pt x="460" y="77"/>
                  <a:pt x="469" y="80"/>
                  <a:pt x="475" y="80"/>
                </a:cubicBezTo>
                <a:lnTo>
                  <a:pt x="477" y="80"/>
                </a:lnTo>
                <a:lnTo>
                  <a:pt x="478" y="80"/>
                </a:lnTo>
                <a:cubicBezTo>
                  <a:pt x="479" y="80"/>
                  <a:pt x="479" y="80"/>
                  <a:pt x="480" y="80"/>
                </a:cubicBezTo>
                <a:cubicBezTo>
                  <a:pt x="480" y="80"/>
                  <a:pt x="481" y="80"/>
                  <a:pt x="481" y="80"/>
                </a:cubicBezTo>
                <a:cubicBezTo>
                  <a:pt x="485" y="79"/>
                  <a:pt x="489" y="76"/>
                  <a:pt x="490" y="74"/>
                </a:cubicBezTo>
                <a:cubicBezTo>
                  <a:pt x="490" y="73"/>
                  <a:pt x="490" y="73"/>
                  <a:pt x="490" y="73"/>
                </a:cubicBezTo>
                <a:cubicBezTo>
                  <a:pt x="490" y="72"/>
                  <a:pt x="491" y="72"/>
                  <a:pt x="491" y="72"/>
                </a:cubicBezTo>
                <a:cubicBezTo>
                  <a:pt x="491" y="71"/>
                  <a:pt x="492" y="70"/>
                  <a:pt x="491" y="69"/>
                </a:cubicBezTo>
                <a:cubicBezTo>
                  <a:pt x="491" y="68"/>
                  <a:pt x="491" y="67"/>
                  <a:pt x="492" y="67"/>
                </a:cubicBezTo>
                <a:cubicBezTo>
                  <a:pt x="492" y="66"/>
                  <a:pt x="493" y="66"/>
                  <a:pt x="493" y="65"/>
                </a:cubicBezTo>
                <a:lnTo>
                  <a:pt x="528" y="59"/>
                </a:lnTo>
                <a:cubicBezTo>
                  <a:pt x="529" y="59"/>
                  <a:pt x="530" y="59"/>
                  <a:pt x="530" y="60"/>
                </a:cubicBezTo>
                <a:cubicBezTo>
                  <a:pt x="531" y="60"/>
                  <a:pt x="531" y="61"/>
                  <a:pt x="531" y="62"/>
                </a:cubicBezTo>
                <a:lnTo>
                  <a:pt x="531" y="75"/>
                </a:lnTo>
                <a:lnTo>
                  <a:pt x="532" y="81"/>
                </a:lnTo>
                <a:cubicBezTo>
                  <a:pt x="532" y="82"/>
                  <a:pt x="531" y="83"/>
                  <a:pt x="531" y="84"/>
                </a:cubicBezTo>
                <a:cubicBezTo>
                  <a:pt x="530" y="84"/>
                  <a:pt x="529" y="84"/>
                  <a:pt x="528" y="84"/>
                </a:cubicBezTo>
                <a:cubicBezTo>
                  <a:pt x="527" y="83"/>
                  <a:pt x="525" y="83"/>
                  <a:pt x="524" y="82"/>
                </a:cubicBezTo>
                <a:cubicBezTo>
                  <a:pt x="522" y="82"/>
                  <a:pt x="520" y="82"/>
                  <a:pt x="518" y="83"/>
                </a:cubicBezTo>
                <a:cubicBezTo>
                  <a:pt x="518" y="83"/>
                  <a:pt x="518" y="83"/>
                  <a:pt x="518" y="83"/>
                </a:cubicBezTo>
                <a:cubicBezTo>
                  <a:pt x="517" y="83"/>
                  <a:pt x="517" y="83"/>
                  <a:pt x="516" y="83"/>
                </a:cubicBezTo>
                <a:cubicBezTo>
                  <a:pt x="516" y="83"/>
                  <a:pt x="516" y="83"/>
                  <a:pt x="515" y="83"/>
                </a:cubicBezTo>
                <a:cubicBezTo>
                  <a:pt x="515" y="83"/>
                  <a:pt x="515" y="83"/>
                  <a:pt x="515" y="83"/>
                </a:cubicBezTo>
                <a:lnTo>
                  <a:pt x="514" y="83"/>
                </a:lnTo>
                <a:cubicBezTo>
                  <a:pt x="514" y="83"/>
                  <a:pt x="514" y="84"/>
                  <a:pt x="514" y="84"/>
                </a:cubicBezTo>
                <a:cubicBezTo>
                  <a:pt x="508" y="85"/>
                  <a:pt x="502" y="87"/>
                  <a:pt x="496" y="88"/>
                </a:cubicBezTo>
                <a:lnTo>
                  <a:pt x="481" y="92"/>
                </a:lnTo>
                <a:cubicBezTo>
                  <a:pt x="479" y="92"/>
                  <a:pt x="478" y="93"/>
                  <a:pt x="477" y="93"/>
                </a:cubicBezTo>
                <a:lnTo>
                  <a:pt x="475" y="95"/>
                </a:lnTo>
                <a:lnTo>
                  <a:pt x="478" y="95"/>
                </a:lnTo>
                <a:cubicBezTo>
                  <a:pt x="478" y="95"/>
                  <a:pt x="479" y="95"/>
                  <a:pt x="479" y="95"/>
                </a:cubicBezTo>
                <a:lnTo>
                  <a:pt x="480" y="95"/>
                </a:lnTo>
                <a:cubicBezTo>
                  <a:pt x="481" y="95"/>
                  <a:pt x="482" y="95"/>
                  <a:pt x="483" y="95"/>
                </a:cubicBezTo>
                <a:cubicBezTo>
                  <a:pt x="495" y="93"/>
                  <a:pt x="507" y="93"/>
                  <a:pt x="518" y="93"/>
                </a:cubicBezTo>
                <a:cubicBezTo>
                  <a:pt x="523" y="93"/>
                  <a:pt x="526" y="92"/>
                  <a:pt x="530" y="91"/>
                </a:cubicBezTo>
                <a:cubicBezTo>
                  <a:pt x="531" y="91"/>
                  <a:pt x="532" y="91"/>
                  <a:pt x="532" y="92"/>
                </a:cubicBezTo>
                <a:cubicBezTo>
                  <a:pt x="533" y="92"/>
                  <a:pt x="533" y="93"/>
                  <a:pt x="533" y="93"/>
                </a:cubicBezTo>
                <a:cubicBezTo>
                  <a:pt x="533" y="94"/>
                  <a:pt x="533" y="95"/>
                  <a:pt x="533" y="95"/>
                </a:cubicBezTo>
                <a:cubicBezTo>
                  <a:pt x="532" y="96"/>
                  <a:pt x="532" y="97"/>
                  <a:pt x="531" y="98"/>
                </a:cubicBezTo>
                <a:cubicBezTo>
                  <a:pt x="532" y="98"/>
                  <a:pt x="532" y="98"/>
                  <a:pt x="532" y="99"/>
                </a:cubicBezTo>
                <a:cubicBezTo>
                  <a:pt x="538" y="102"/>
                  <a:pt x="546" y="102"/>
                  <a:pt x="552" y="100"/>
                </a:cubicBezTo>
                <a:cubicBezTo>
                  <a:pt x="552" y="99"/>
                  <a:pt x="553" y="98"/>
                  <a:pt x="554" y="98"/>
                </a:cubicBezTo>
                <a:lnTo>
                  <a:pt x="555" y="98"/>
                </a:lnTo>
                <a:lnTo>
                  <a:pt x="555" y="97"/>
                </a:lnTo>
                <a:cubicBezTo>
                  <a:pt x="555" y="96"/>
                  <a:pt x="556" y="96"/>
                  <a:pt x="556" y="95"/>
                </a:cubicBezTo>
                <a:cubicBezTo>
                  <a:pt x="557" y="95"/>
                  <a:pt x="558" y="95"/>
                  <a:pt x="558" y="95"/>
                </a:cubicBezTo>
                <a:cubicBezTo>
                  <a:pt x="560" y="96"/>
                  <a:pt x="561" y="96"/>
                  <a:pt x="563" y="96"/>
                </a:cubicBezTo>
                <a:cubicBezTo>
                  <a:pt x="567" y="97"/>
                  <a:pt x="571" y="96"/>
                  <a:pt x="576" y="95"/>
                </a:cubicBezTo>
                <a:cubicBezTo>
                  <a:pt x="585" y="94"/>
                  <a:pt x="593" y="92"/>
                  <a:pt x="602" y="91"/>
                </a:cubicBezTo>
                <a:lnTo>
                  <a:pt x="618" y="88"/>
                </a:lnTo>
                <a:cubicBezTo>
                  <a:pt x="621" y="87"/>
                  <a:pt x="625" y="86"/>
                  <a:pt x="628" y="85"/>
                </a:cubicBezTo>
                <a:cubicBezTo>
                  <a:pt x="629" y="84"/>
                  <a:pt x="630" y="84"/>
                  <a:pt x="631" y="84"/>
                </a:cubicBezTo>
                <a:cubicBezTo>
                  <a:pt x="632" y="84"/>
                  <a:pt x="633" y="83"/>
                  <a:pt x="633" y="82"/>
                </a:cubicBezTo>
                <a:cubicBezTo>
                  <a:pt x="633" y="81"/>
                  <a:pt x="632" y="80"/>
                  <a:pt x="631" y="80"/>
                </a:cubicBezTo>
                <a:cubicBezTo>
                  <a:pt x="629" y="79"/>
                  <a:pt x="628" y="79"/>
                  <a:pt x="626" y="79"/>
                </a:cubicBezTo>
                <a:lnTo>
                  <a:pt x="615" y="79"/>
                </a:lnTo>
                <a:cubicBezTo>
                  <a:pt x="603" y="80"/>
                  <a:pt x="592" y="80"/>
                  <a:pt x="581" y="81"/>
                </a:cubicBezTo>
                <a:lnTo>
                  <a:pt x="576" y="81"/>
                </a:lnTo>
                <a:cubicBezTo>
                  <a:pt x="571" y="81"/>
                  <a:pt x="566" y="81"/>
                  <a:pt x="561" y="81"/>
                </a:cubicBezTo>
                <a:cubicBezTo>
                  <a:pt x="560" y="81"/>
                  <a:pt x="560" y="82"/>
                  <a:pt x="559" y="82"/>
                </a:cubicBezTo>
                <a:cubicBezTo>
                  <a:pt x="558" y="82"/>
                  <a:pt x="558" y="81"/>
                  <a:pt x="557" y="81"/>
                </a:cubicBezTo>
                <a:cubicBezTo>
                  <a:pt x="557" y="80"/>
                  <a:pt x="557" y="80"/>
                  <a:pt x="557" y="79"/>
                </a:cubicBezTo>
                <a:cubicBezTo>
                  <a:pt x="558" y="64"/>
                  <a:pt x="558" y="58"/>
                  <a:pt x="557" y="56"/>
                </a:cubicBezTo>
                <a:cubicBezTo>
                  <a:pt x="557" y="55"/>
                  <a:pt x="558" y="54"/>
                  <a:pt x="559" y="54"/>
                </a:cubicBezTo>
                <a:lnTo>
                  <a:pt x="559" y="53"/>
                </a:lnTo>
                <a:cubicBezTo>
                  <a:pt x="559" y="53"/>
                  <a:pt x="559" y="53"/>
                  <a:pt x="560" y="53"/>
                </a:cubicBezTo>
                <a:cubicBezTo>
                  <a:pt x="562" y="51"/>
                  <a:pt x="563" y="50"/>
                  <a:pt x="563" y="49"/>
                </a:cubicBezTo>
                <a:cubicBezTo>
                  <a:pt x="563" y="48"/>
                  <a:pt x="563" y="48"/>
                  <a:pt x="563" y="48"/>
                </a:cubicBezTo>
                <a:lnTo>
                  <a:pt x="563" y="47"/>
                </a:lnTo>
                <a:lnTo>
                  <a:pt x="562" y="47"/>
                </a:lnTo>
                <a:cubicBezTo>
                  <a:pt x="561" y="47"/>
                  <a:pt x="560" y="47"/>
                  <a:pt x="560" y="47"/>
                </a:cubicBezTo>
                <a:cubicBezTo>
                  <a:pt x="558" y="46"/>
                  <a:pt x="557" y="45"/>
                  <a:pt x="558" y="44"/>
                </a:cubicBezTo>
                <a:cubicBezTo>
                  <a:pt x="558" y="41"/>
                  <a:pt x="558" y="38"/>
                  <a:pt x="558" y="36"/>
                </a:cubicBezTo>
                <a:cubicBezTo>
                  <a:pt x="559" y="35"/>
                  <a:pt x="559" y="34"/>
                  <a:pt x="560" y="34"/>
                </a:cubicBezTo>
                <a:cubicBezTo>
                  <a:pt x="560" y="34"/>
                  <a:pt x="560" y="34"/>
                  <a:pt x="561" y="34"/>
                </a:cubicBezTo>
                <a:cubicBezTo>
                  <a:pt x="561" y="34"/>
                  <a:pt x="561" y="34"/>
                  <a:pt x="561" y="34"/>
                </a:cubicBezTo>
                <a:cubicBezTo>
                  <a:pt x="561" y="34"/>
                  <a:pt x="562" y="34"/>
                  <a:pt x="562" y="34"/>
                </a:cubicBezTo>
                <a:lnTo>
                  <a:pt x="563" y="34"/>
                </a:lnTo>
                <a:cubicBezTo>
                  <a:pt x="563" y="34"/>
                  <a:pt x="563" y="34"/>
                  <a:pt x="564" y="34"/>
                </a:cubicBezTo>
                <a:cubicBezTo>
                  <a:pt x="567" y="35"/>
                  <a:pt x="571" y="34"/>
                  <a:pt x="576" y="33"/>
                </a:cubicBezTo>
                <a:cubicBezTo>
                  <a:pt x="585" y="32"/>
                  <a:pt x="594" y="30"/>
                  <a:pt x="603" y="29"/>
                </a:cubicBezTo>
                <a:lnTo>
                  <a:pt x="619" y="26"/>
                </a:lnTo>
                <a:cubicBezTo>
                  <a:pt x="622" y="25"/>
                  <a:pt x="625" y="24"/>
                  <a:pt x="628" y="23"/>
                </a:cubicBezTo>
                <a:cubicBezTo>
                  <a:pt x="630" y="22"/>
                  <a:pt x="631" y="22"/>
                  <a:pt x="632" y="22"/>
                </a:cubicBezTo>
                <a:cubicBezTo>
                  <a:pt x="633" y="21"/>
                  <a:pt x="634" y="21"/>
                  <a:pt x="634" y="20"/>
                </a:cubicBezTo>
                <a:cubicBezTo>
                  <a:pt x="634" y="19"/>
                  <a:pt x="633" y="18"/>
                  <a:pt x="632" y="18"/>
                </a:cubicBezTo>
                <a:cubicBezTo>
                  <a:pt x="630" y="17"/>
                  <a:pt x="628" y="17"/>
                  <a:pt x="627" y="17"/>
                </a:cubicBezTo>
                <a:lnTo>
                  <a:pt x="577" y="19"/>
                </a:lnTo>
                <a:cubicBezTo>
                  <a:pt x="571" y="19"/>
                  <a:pt x="567" y="19"/>
                  <a:pt x="561" y="19"/>
                </a:cubicBezTo>
                <a:cubicBezTo>
                  <a:pt x="560" y="19"/>
                  <a:pt x="558" y="20"/>
                  <a:pt x="557" y="20"/>
                </a:cubicBezTo>
                <a:cubicBezTo>
                  <a:pt x="557" y="21"/>
                  <a:pt x="557" y="21"/>
                  <a:pt x="556" y="21"/>
                </a:cubicBezTo>
                <a:cubicBezTo>
                  <a:pt x="553" y="23"/>
                  <a:pt x="550" y="23"/>
                  <a:pt x="547" y="24"/>
                </a:cubicBezTo>
                <a:cubicBezTo>
                  <a:pt x="547" y="24"/>
                  <a:pt x="546" y="24"/>
                  <a:pt x="546" y="24"/>
                </a:cubicBezTo>
                <a:cubicBezTo>
                  <a:pt x="544" y="23"/>
                  <a:pt x="541" y="24"/>
                  <a:pt x="541" y="24"/>
                </a:cubicBezTo>
                <a:lnTo>
                  <a:pt x="540" y="24"/>
                </a:lnTo>
                <a:cubicBezTo>
                  <a:pt x="539" y="25"/>
                  <a:pt x="539" y="25"/>
                  <a:pt x="539" y="25"/>
                </a:cubicBezTo>
                <a:lnTo>
                  <a:pt x="538" y="25"/>
                </a:lnTo>
                <a:cubicBezTo>
                  <a:pt x="538" y="25"/>
                  <a:pt x="536" y="25"/>
                  <a:pt x="536" y="25"/>
                </a:cubicBezTo>
                <a:cubicBezTo>
                  <a:pt x="533" y="24"/>
                  <a:pt x="529" y="22"/>
                  <a:pt x="524" y="20"/>
                </a:cubicBezTo>
                <a:cubicBezTo>
                  <a:pt x="523" y="20"/>
                  <a:pt x="521" y="20"/>
                  <a:pt x="519" y="21"/>
                </a:cubicBezTo>
                <a:cubicBezTo>
                  <a:pt x="519" y="21"/>
                  <a:pt x="518" y="21"/>
                  <a:pt x="518" y="21"/>
                </a:cubicBezTo>
                <a:cubicBezTo>
                  <a:pt x="518" y="21"/>
                  <a:pt x="518" y="21"/>
                  <a:pt x="517" y="21"/>
                </a:cubicBezTo>
                <a:cubicBezTo>
                  <a:pt x="516" y="21"/>
                  <a:pt x="515" y="21"/>
                  <a:pt x="515" y="21"/>
                </a:cubicBezTo>
                <a:cubicBezTo>
                  <a:pt x="508" y="23"/>
                  <a:pt x="502" y="25"/>
                  <a:pt x="496" y="26"/>
                </a:cubicBezTo>
                <a:lnTo>
                  <a:pt x="481" y="30"/>
                </a:lnTo>
                <a:cubicBezTo>
                  <a:pt x="480" y="30"/>
                  <a:pt x="479" y="31"/>
                  <a:pt x="478" y="31"/>
                </a:cubicBezTo>
                <a:lnTo>
                  <a:pt x="475" y="33"/>
                </a:lnTo>
                <a:lnTo>
                  <a:pt x="478" y="33"/>
                </a:lnTo>
                <a:cubicBezTo>
                  <a:pt x="479" y="33"/>
                  <a:pt x="479" y="33"/>
                  <a:pt x="479" y="33"/>
                </a:cubicBezTo>
                <a:lnTo>
                  <a:pt x="481" y="33"/>
                </a:lnTo>
                <a:cubicBezTo>
                  <a:pt x="482" y="33"/>
                  <a:pt x="483" y="33"/>
                  <a:pt x="484" y="33"/>
                </a:cubicBezTo>
                <a:cubicBezTo>
                  <a:pt x="495" y="31"/>
                  <a:pt x="507" y="31"/>
                  <a:pt x="518" y="31"/>
                </a:cubicBezTo>
                <a:cubicBezTo>
                  <a:pt x="523" y="31"/>
                  <a:pt x="527" y="30"/>
                  <a:pt x="531" y="29"/>
                </a:cubicBezTo>
                <a:cubicBezTo>
                  <a:pt x="532" y="29"/>
                  <a:pt x="533" y="29"/>
                  <a:pt x="533" y="30"/>
                </a:cubicBezTo>
                <a:cubicBezTo>
                  <a:pt x="534" y="31"/>
                  <a:pt x="534" y="32"/>
                  <a:pt x="533" y="33"/>
                </a:cubicBezTo>
                <a:lnTo>
                  <a:pt x="533" y="34"/>
                </a:lnTo>
                <a:cubicBezTo>
                  <a:pt x="533" y="34"/>
                  <a:pt x="533" y="34"/>
                  <a:pt x="533" y="35"/>
                </a:cubicBezTo>
                <a:cubicBezTo>
                  <a:pt x="533" y="35"/>
                  <a:pt x="532" y="35"/>
                  <a:pt x="532" y="35"/>
                </a:cubicBezTo>
                <a:cubicBezTo>
                  <a:pt x="532" y="35"/>
                  <a:pt x="532" y="36"/>
                  <a:pt x="532" y="36"/>
                </a:cubicBezTo>
                <a:lnTo>
                  <a:pt x="532" y="37"/>
                </a:lnTo>
                <a:cubicBezTo>
                  <a:pt x="532" y="37"/>
                  <a:pt x="532" y="37"/>
                  <a:pt x="532" y="37"/>
                </a:cubicBezTo>
                <a:lnTo>
                  <a:pt x="532" y="44"/>
                </a:lnTo>
                <a:cubicBezTo>
                  <a:pt x="532" y="45"/>
                  <a:pt x="531" y="46"/>
                  <a:pt x="530" y="46"/>
                </a:cubicBezTo>
                <a:lnTo>
                  <a:pt x="529" y="46"/>
                </a:lnTo>
                <a:cubicBezTo>
                  <a:pt x="529" y="47"/>
                  <a:pt x="529" y="47"/>
                  <a:pt x="529" y="47"/>
                </a:cubicBezTo>
                <a:lnTo>
                  <a:pt x="527" y="47"/>
                </a:lnTo>
                <a:cubicBezTo>
                  <a:pt x="523" y="47"/>
                  <a:pt x="519" y="48"/>
                  <a:pt x="516" y="49"/>
                </a:cubicBezTo>
                <a:lnTo>
                  <a:pt x="511" y="50"/>
                </a:lnTo>
                <a:cubicBezTo>
                  <a:pt x="495" y="53"/>
                  <a:pt x="480" y="56"/>
                  <a:pt x="464" y="59"/>
                </a:cubicBezTo>
                <a:lnTo>
                  <a:pt x="461" y="59"/>
                </a:lnTo>
                <a:cubicBezTo>
                  <a:pt x="459" y="59"/>
                  <a:pt x="457" y="60"/>
                  <a:pt x="455" y="60"/>
                </a:cubicBezTo>
                <a:lnTo>
                  <a:pt x="453" y="61"/>
                </a:lnTo>
                <a:lnTo>
                  <a:pt x="452" y="61"/>
                </a:lnTo>
                <a:cubicBezTo>
                  <a:pt x="452" y="61"/>
                  <a:pt x="452" y="61"/>
                  <a:pt x="451" y="61"/>
                </a:cubicBezTo>
                <a:lnTo>
                  <a:pt x="449" y="61"/>
                </a:lnTo>
                <a:cubicBezTo>
                  <a:pt x="448" y="62"/>
                  <a:pt x="447" y="61"/>
                  <a:pt x="447" y="61"/>
                </a:cubicBezTo>
                <a:cubicBezTo>
                  <a:pt x="444" y="60"/>
                  <a:pt x="440" y="59"/>
                  <a:pt x="435" y="58"/>
                </a:cubicBezTo>
                <a:lnTo>
                  <a:pt x="435" y="57"/>
                </a:lnTo>
                <a:lnTo>
                  <a:pt x="434" y="57"/>
                </a:lnTo>
                <a:cubicBezTo>
                  <a:pt x="434" y="57"/>
                  <a:pt x="434" y="57"/>
                  <a:pt x="434" y="57"/>
                </a:cubicBezTo>
                <a:lnTo>
                  <a:pt x="433" y="57"/>
                </a:lnTo>
                <a:cubicBezTo>
                  <a:pt x="433" y="57"/>
                  <a:pt x="433" y="57"/>
                  <a:pt x="433" y="57"/>
                </a:cubicBezTo>
                <a:lnTo>
                  <a:pt x="432" y="56"/>
                </a:lnTo>
                <a:cubicBezTo>
                  <a:pt x="431" y="56"/>
                  <a:pt x="430" y="56"/>
                  <a:pt x="429" y="55"/>
                </a:cubicBezTo>
                <a:cubicBezTo>
                  <a:pt x="429" y="55"/>
                  <a:pt x="429" y="55"/>
                  <a:pt x="429" y="55"/>
                </a:cubicBezTo>
                <a:lnTo>
                  <a:pt x="411" y="47"/>
                </a:lnTo>
                <a:cubicBezTo>
                  <a:pt x="409" y="46"/>
                  <a:pt x="408" y="47"/>
                  <a:pt x="408" y="48"/>
                </a:cubicBezTo>
                <a:cubicBezTo>
                  <a:pt x="407" y="49"/>
                  <a:pt x="407" y="50"/>
                  <a:pt x="407" y="50"/>
                </a:cubicBezTo>
                <a:lnTo>
                  <a:pt x="407" y="51"/>
                </a:lnTo>
                <a:cubicBezTo>
                  <a:pt x="407" y="51"/>
                  <a:pt x="407" y="52"/>
                  <a:pt x="407" y="52"/>
                </a:cubicBezTo>
                <a:lnTo>
                  <a:pt x="409" y="54"/>
                </a:lnTo>
                <a:cubicBezTo>
                  <a:pt x="410" y="54"/>
                  <a:pt x="410" y="55"/>
                  <a:pt x="410" y="56"/>
                </a:cubicBezTo>
                <a:cubicBezTo>
                  <a:pt x="410" y="57"/>
                  <a:pt x="409" y="58"/>
                  <a:pt x="408" y="58"/>
                </a:cubicBezTo>
                <a:lnTo>
                  <a:pt x="396" y="60"/>
                </a:lnTo>
                <a:cubicBezTo>
                  <a:pt x="395" y="61"/>
                  <a:pt x="394" y="61"/>
                  <a:pt x="394" y="61"/>
                </a:cubicBezTo>
                <a:cubicBezTo>
                  <a:pt x="393" y="61"/>
                  <a:pt x="393" y="61"/>
                  <a:pt x="392" y="61"/>
                </a:cubicBezTo>
                <a:cubicBezTo>
                  <a:pt x="391" y="62"/>
                  <a:pt x="391" y="62"/>
                  <a:pt x="390" y="62"/>
                </a:cubicBezTo>
                <a:cubicBezTo>
                  <a:pt x="389" y="62"/>
                  <a:pt x="389" y="62"/>
                  <a:pt x="389" y="62"/>
                </a:cubicBezTo>
                <a:lnTo>
                  <a:pt x="388" y="62"/>
                </a:lnTo>
                <a:cubicBezTo>
                  <a:pt x="388" y="62"/>
                  <a:pt x="388" y="62"/>
                  <a:pt x="387" y="62"/>
                </a:cubicBezTo>
                <a:lnTo>
                  <a:pt x="387" y="63"/>
                </a:lnTo>
                <a:cubicBezTo>
                  <a:pt x="387" y="63"/>
                  <a:pt x="386" y="63"/>
                  <a:pt x="386" y="63"/>
                </a:cubicBezTo>
                <a:lnTo>
                  <a:pt x="385" y="63"/>
                </a:lnTo>
                <a:cubicBezTo>
                  <a:pt x="385" y="63"/>
                  <a:pt x="385" y="63"/>
                  <a:pt x="384" y="63"/>
                </a:cubicBezTo>
                <a:cubicBezTo>
                  <a:pt x="383" y="63"/>
                  <a:pt x="383" y="63"/>
                  <a:pt x="383" y="63"/>
                </a:cubicBezTo>
                <a:lnTo>
                  <a:pt x="380" y="64"/>
                </a:lnTo>
                <a:cubicBezTo>
                  <a:pt x="376" y="65"/>
                  <a:pt x="371" y="65"/>
                  <a:pt x="367" y="67"/>
                </a:cubicBezTo>
                <a:cubicBezTo>
                  <a:pt x="367" y="67"/>
                  <a:pt x="367" y="67"/>
                  <a:pt x="366" y="67"/>
                </a:cubicBezTo>
                <a:lnTo>
                  <a:pt x="335" y="73"/>
                </a:lnTo>
                <a:lnTo>
                  <a:pt x="335" y="74"/>
                </a:lnTo>
                <a:cubicBezTo>
                  <a:pt x="332" y="75"/>
                  <a:pt x="328" y="76"/>
                  <a:pt x="327" y="76"/>
                </a:cubicBezTo>
                <a:lnTo>
                  <a:pt x="323" y="76"/>
                </a:lnTo>
                <a:cubicBezTo>
                  <a:pt x="318" y="76"/>
                  <a:pt x="312" y="75"/>
                  <a:pt x="306" y="74"/>
                </a:cubicBezTo>
                <a:lnTo>
                  <a:pt x="305" y="74"/>
                </a:lnTo>
                <a:cubicBezTo>
                  <a:pt x="299" y="73"/>
                  <a:pt x="292" y="72"/>
                  <a:pt x="286" y="72"/>
                </a:cubicBezTo>
                <a:lnTo>
                  <a:pt x="283" y="72"/>
                </a:lnTo>
                <a:cubicBezTo>
                  <a:pt x="282" y="72"/>
                  <a:pt x="281" y="72"/>
                  <a:pt x="281" y="73"/>
                </a:cubicBezTo>
                <a:cubicBezTo>
                  <a:pt x="280" y="73"/>
                  <a:pt x="280" y="73"/>
                  <a:pt x="279" y="73"/>
                </a:cubicBezTo>
                <a:cubicBezTo>
                  <a:pt x="278" y="73"/>
                  <a:pt x="278" y="73"/>
                  <a:pt x="277" y="73"/>
                </a:cubicBezTo>
                <a:cubicBezTo>
                  <a:pt x="276" y="73"/>
                  <a:pt x="276" y="73"/>
                  <a:pt x="276" y="73"/>
                </a:cubicBezTo>
                <a:cubicBezTo>
                  <a:pt x="275" y="73"/>
                  <a:pt x="274" y="73"/>
                  <a:pt x="274" y="73"/>
                </a:cubicBezTo>
                <a:cubicBezTo>
                  <a:pt x="274" y="73"/>
                  <a:pt x="273" y="73"/>
                  <a:pt x="272" y="73"/>
                </a:cubicBezTo>
                <a:cubicBezTo>
                  <a:pt x="272" y="73"/>
                  <a:pt x="271" y="73"/>
                  <a:pt x="270" y="73"/>
                </a:cubicBezTo>
                <a:cubicBezTo>
                  <a:pt x="270" y="73"/>
                  <a:pt x="269" y="74"/>
                  <a:pt x="269" y="74"/>
                </a:cubicBezTo>
                <a:cubicBezTo>
                  <a:pt x="266" y="74"/>
                  <a:pt x="262" y="74"/>
                  <a:pt x="259" y="74"/>
                </a:cubicBezTo>
                <a:lnTo>
                  <a:pt x="255" y="74"/>
                </a:lnTo>
                <a:cubicBezTo>
                  <a:pt x="253" y="74"/>
                  <a:pt x="252" y="74"/>
                  <a:pt x="251" y="74"/>
                </a:cubicBezTo>
                <a:cubicBezTo>
                  <a:pt x="249" y="74"/>
                  <a:pt x="248" y="74"/>
                  <a:pt x="247" y="74"/>
                </a:cubicBezTo>
                <a:cubicBezTo>
                  <a:pt x="247" y="74"/>
                  <a:pt x="246" y="74"/>
                  <a:pt x="245" y="74"/>
                </a:cubicBezTo>
                <a:cubicBezTo>
                  <a:pt x="245" y="74"/>
                  <a:pt x="245" y="74"/>
                  <a:pt x="244" y="74"/>
                </a:cubicBezTo>
                <a:cubicBezTo>
                  <a:pt x="244" y="74"/>
                  <a:pt x="243" y="74"/>
                  <a:pt x="243" y="73"/>
                </a:cubicBezTo>
                <a:cubicBezTo>
                  <a:pt x="242" y="74"/>
                  <a:pt x="242" y="73"/>
                  <a:pt x="241" y="73"/>
                </a:cubicBezTo>
                <a:cubicBezTo>
                  <a:pt x="241" y="73"/>
                  <a:pt x="240" y="73"/>
                  <a:pt x="240" y="73"/>
                </a:cubicBezTo>
                <a:cubicBezTo>
                  <a:pt x="240" y="73"/>
                  <a:pt x="240" y="73"/>
                  <a:pt x="240" y="73"/>
                </a:cubicBezTo>
                <a:lnTo>
                  <a:pt x="239" y="73"/>
                </a:lnTo>
                <a:cubicBezTo>
                  <a:pt x="239" y="73"/>
                  <a:pt x="239" y="72"/>
                  <a:pt x="238" y="72"/>
                </a:cubicBezTo>
                <a:cubicBezTo>
                  <a:pt x="238" y="72"/>
                  <a:pt x="237" y="72"/>
                  <a:pt x="236" y="72"/>
                </a:cubicBezTo>
                <a:cubicBezTo>
                  <a:pt x="236" y="72"/>
                  <a:pt x="235" y="72"/>
                  <a:pt x="235" y="72"/>
                </a:cubicBezTo>
                <a:cubicBezTo>
                  <a:pt x="234" y="72"/>
                  <a:pt x="234" y="72"/>
                  <a:pt x="234" y="71"/>
                </a:cubicBezTo>
                <a:cubicBezTo>
                  <a:pt x="233" y="71"/>
                  <a:pt x="233" y="71"/>
                  <a:pt x="232" y="71"/>
                </a:cubicBezTo>
                <a:cubicBezTo>
                  <a:pt x="232" y="71"/>
                  <a:pt x="232" y="71"/>
                  <a:pt x="232" y="71"/>
                </a:cubicBezTo>
                <a:cubicBezTo>
                  <a:pt x="229" y="71"/>
                  <a:pt x="227" y="70"/>
                  <a:pt x="224" y="70"/>
                </a:cubicBezTo>
                <a:cubicBezTo>
                  <a:pt x="223" y="70"/>
                  <a:pt x="223" y="70"/>
                  <a:pt x="223" y="70"/>
                </a:cubicBezTo>
                <a:cubicBezTo>
                  <a:pt x="223" y="70"/>
                  <a:pt x="222" y="70"/>
                  <a:pt x="222" y="70"/>
                </a:cubicBezTo>
                <a:cubicBezTo>
                  <a:pt x="221" y="70"/>
                  <a:pt x="221" y="69"/>
                  <a:pt x="220" y="69"/>
                </a:cubicBezTo>
                <a:lnTo>
                  <a:pt x="219" y="70"/>
                </a:lnTo>
                <a:cubicBezTo>
                  <a:pt x="219" y="70"/>
                  <a:pt x="219" y="70"/>
                  <a:pt x="218" y="70"/>
                </a:cubicBezTo>
                <a:lnTo>
                  <a:pt x="191" y="66"/>
                </a:lnTo>
                <a:cubicBezTo>
                  <a:pt x="185" y="64"/>
                  <a:pt x="180" y="63"/>
                  <a:pt x="175" y="61"/>
                </a:cubicBezTo>
                <a:lnTo>
                  <a:pt x="166" y="58"/>
                </a:lnTo>
                <a:cubicBezTo>
                  <a:pt x="166" y="57"/>
                  <a:pt x="165" y="57"/>
                  <a:pt x="164" y="56"/>
                </a:cubicBezTo>
                <a:cubicBezTo>
                  <a:pt x="164" y="55"/>
                  <a:pt x="164" y="54"/>
                  <a:pt x="165" y="53"/>
                </a:cubicBezTo>
                <a:cubicBezTo>
                  <a:pt x="165" y="52"/>
                  <a:pt x="166" y="51"/>
                  <a:pt x="166" y="50"/>
                </a:cubicBezTo>
                <a:cubicBezTo>
                  <a:pt x="167" y="47"/>
                  <a:pt x="167" y="44"/>
                  <a:pt x="166" y="42"/>
                </a:cubicBezTo>
                <a:cubicBezTo>
                  <a:pt x="166" y="41"/>
                  <a:pt x="166" y="41"/>
                  <a:pt x="166" y="41"/>
                </a:cubicBezTo>
                <a:cubicBezTo>
                  <a:pt x="165" y="41"/>
                  <a:pt x="165" y="41"/>
                  <a:pt x="165" y="41"/>
                </a:cubicBezTo>
                <a:cubicBezTo>
                  <a:pt x="164" y="41"/>
                  <a:pt x="164" y="42"/>
                  <a:pt x="163" y="42"/>
                </a:cubicBezTo>
                <a:cubicBezTo>
                  <a:pt x="154" y="49"/>
                  <a:pt x="145" y="53"/>
                  <a:pt x="135" y="55"/>
                </a:cubicBezTo>
                <a:cubicBezTo>
                  <a:pt x="134" y="55"/>
                  <a:pt x="133" y="55"/>
                  <a:pt x="131" y="55"/>
                </a:cubicBezTo>
                <a:cubicBezTo>
                  <a:pt x="129" y="56"/>
                  <a:pt x="127" y="55"/>
                  <a:pt x="125" y="55"/>
                </a:cubicBezTo>
                <a:cubicBezTo>
                  <a:pt x="111" y="50"/>
                  <a:pt x="96" y="46"/>
                  <a:pt x="82" y="42"/>
                </a:cubicBezTo>
                <a:lnTo>
                  <a:pt x="76" y="40"/>
                </a:lnTo>
                <a:cubicBezTo>
                  <a:pt x="75" y="39"/>
                  <a:pt x="74" y="38"/>
                  <a:pt x="74" y="37"/>
                </a:cubicBezTo>
                <a:cubicBezTo>
                  <a:pt x="74" y="36"/>
                  <a:pt x="75" y="34"/>
                  <a:pt x="76" y="34"/>
                </a:cubicBezTo>
                <a:cubicBezTo>
                  <a:pt x="77" y="33"/>
                  <a:pt x="78" y="32"/>
                  <a:pt x="78" y="31"/>
                </a:cubicBezTo>
                <a:cubicBezTo>
                  <a:pt x="78" y="30"/>
                  <a:pt x="78" y="30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9" y="26"/>
                  <a:pt x="80" y="25"/>
                </a:cubicBezTo>
                <a:cubicBezTo>
                  <a:pt x="80" y="25"/>
                  <a:pt x="81" y="24"/>
                  <a:pt x="82" y="25"/>
                </a:cubicBezTo>
                <a:cubicBezTo>
                  <a:pt x="83" y="25"/>
                  <a:pt x="84" y="25"/>
                  <a:pt x="85" y="25"/>
                </a:cubicBezTo>
                <a:lnTo>
                  <a:pt x="86" y="26"/>
                </a:lnTo>
                <a:cubicBezTo>
                  <a:pt x="89" y="27"/>
                  <a:pt x="92" y="27"/>
                  <a:pt x="95" y="26"/>
                </a:cubicBezTo>
                <a:cubicBezTo>
                  <a:pt x="100" y="24"/>
                  <a:pt x="105" y="21"/>
                  <a:pt x="109" y="17"/>
                </a:cubicBezTo>
                <a:cubicBezTo>
                  <a:pt x="113" y="13"/>
                  <a:pt x="116" y="10"/>
                  <a:pt x="118" y="6"/>
                </a:cubicBezTo>
                <a:cubicBezTo>
                  <a:pt x="119" y="4"/>
                  <a:pt x="119" y="2"/>
                  <a:pt x="118" y="2"/>
                </a:cubicBezTo>
                <a:cubicBezTo>
                  <a:pt x="118" y="0"/>
                  <a:pt x="116" y="0"/>
                  <a:pt x="114" y="0"/>
                </a:cubicBezTo>
                <a:cubicBezTo>
                  <a:pt x="112" y="0"/>
                  <a:pt x="110" y="1"/>
                  <a:pt x="108" y="2"/>
                </a:cubicBezTo>
                <a:lnTo>
                  <a:pt x="73" y="15"/>
                </a:lnTo>
                <a:cubicBezTo>
                  <a:pt x="71" y="16"/>
                  <a:pt x="71" y="16"/>
                  <a:pt x="70" y="17"/>
                </a:cubicBezTo>
                <a:cubicBezTo>
                  <a:pt x="69" y="19"/>
                  <a:pt x="68" y="20"/>
                  <a:pt x="65" y="20"/>
                </a:cubicBezTo>
                <a:lnTo>
                  <a:pt x="64" y="20"/>
                </a:lnTo>
                <a:cubicBezTo>
                  <a:pt x="61" y="20"/>
                  <a:pt x="60" y="21"/>
                  <a:pt x="58" y="23"/>
                </a:cubicBezTo>
                <a:cubicBezTo>
                  <a:pt x="58" y="24"/>
                  <a:pt x="57" y="25"/>
                  <a:pt x="56" y="25"/>
                </a:cubicBezTo>
                <a:cubicBezTo>
                  <a:pt x="53" y="26"/>
                  <a:pt x="50" y="27"/>
                  <a:pt x="47" y="27"/>
                </a:cubicBezTo>
                <a:cubicBezTo>
                  <a:pt x="33" y="29"/>
                  <a:pt x="21" y="33"/>
                  <a:pt x="10" y="40"/>
                </a:cubicBezTo>
                <a:cubicBezTo>
                  <a:pt x="7" y="41"/>
                  <a:pt x="4" y="43"/>
                  <a:pt x="2" y="45"/>
                </a:cubicBezTo>
                <a:cubicBezTo>
                  <a:pt x="1" y="46"/>
                  <a:pt x="0" y="47"/>
                  <a:pt x="0" y="47"/>
                </a:cubicBezTo>
                <a:cubicBezTo>
                  <a:pt x="0" y="48"/>
                  <a:pt x="1" y="49"/>
                  <a:pt x="2" y="49"/>
                </a:cubicBezTo>
                <a:close/>
              </a:path>
            </a:pathLst>
          </a:custGeom>
          <a:solidFill>
            <a:srgbClr val="93e1d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7"/>
          <p:cNvSpPr/>
          <p:nvPr/>
        </p:nvSpPr>
        <p:spPr>
          <a:xfrm>
            <a:off x="371952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8"/>
          <p:cNvSpPr/>
          <p:nvPr/>
        </p:nvSpPr>
        <p:spPr>
          <a:xfrm>
            <a:off x="382428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CustomShape 9"/>
          <p:cNvSpPr/>
          <p:nvPr/>
        </p:nvSpPr>
        <p:spPr>
          <a:xfrm>
            <a:off x="392904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10"/>
          <p:cNvSpPr/>
          <p:nvPr/>
        </p:nvSpPr>
        <p:spPr>
          <a:xfrm>
            <a:off x="403380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CustomShape 11"/>
          <p:cNvSpPr/>
          <p:nvPr/>
        </p:nvSpPr>
        <p:spPr>
          <a:xfrm>
            <a:off x="413856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12"/>
          <p:cNvSpPr/>
          <p:nvPr/>
        </p:nvSpPr>
        <p:spPr>
          <a:xfrm>
            <a:off x="424332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CustomShape 13"/>
          <p:cNvSpPr/>
          <p:nvPr/>
        </p:nvSpPr>
        <p:spPr>
          <a:xfrm>
            <a:off x="434772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CustomShape 14"/>
          <p:cNvSpPr/>
          <p:nvPr/>
        </p:nvSpPr>
        <p:spPr>
          <a:xfrm>
            <a:off x="445248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CustomShape 15"/>
          <p:cNvSpPr/>
          <p:nvPr/>
        </p:nvSpPr>
        <p:spPr>
          <a:xfrm>
            <a:off x="455724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CustomShape 16"/>
          <p:cNvSpPr/>
          <p:nvPr/>
        </p:nvSpPr>
        <p:spPr>
          <a:xfrm>
            <a:off x="466200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CustomShape 17"/>
          <p:cNvSpPr/>
          <p:nvPr/>
        </p:nvSpPr>
        <p:spPr>
          <a:xfrm>
            <a:off x="476676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CustomShape 18"/>
          <p:cNvSpPr/>
          <p:nvPr/>
        </p:nvSpPr>
        <p:spPr>
          <a:xfrm>
            <a:off x="487116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CustomShape 19"/>
          <p:cNvSpPr/>
          <p:nvPr/>
        </p:nvSpPr>
        <p:spPr>
          <a:xfrm>
            <a:off x="4975920" y="119124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CustomShape 20"/>
          <p:cNvSpPr/>
          <p:nvPr/>
        </p:nvSpPr>
        <p:spPr>
          <a:xfrm>
            <a:off x="5080680" y="1191240"/>
            <a:ext cx="78120" cy="11160"/>
          </a:xfrm>
          <a:custGeom>
            <a:avLst/>
            <a:gdLst/>
            <a:ahLst/>
            <a:rect l="l" t="t" r="r" b="b"/>
            <a:pathLst>
              <a:path w="19" h="3">
                <a:moveTo>
                  <a:pt x="10" y="3"/>
                </a:move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9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10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10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CustomShape 21"/>
          <p:cNvSpPr/>
          <p:nvPr/>
        </p:nvSpPr>
        <p:spPr>
          <a:xfrm>
            <a:off x="351036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1" y="1"/>
                </a:moveTo>
                <a:cubicBezTo>
                  <a:pt x="0" y="1"/>
                  <a:pt x="0" y="2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CustomShape 22"/>
          <p:cNvSpPr/>
          <p:nvPr/>
        </p:nvSpPr>
        <p:spPr>
          <a:xfrm>
            <a:off x="361512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1" y="1"/>
                </a:moveTo>
                <a:cubicBezTo>
                  <a:pt x="0" y="1"/>
                  <a:pt x="0" y="2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CustomShape 23"/>
          <p:cNvSpPr/>
          <p:nvPr/>
        </p:nvSpPr>
        <p:spPr>
          <a:xfrm>
            <a:off x="356472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5" y="0"/>
                </a:move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CustomShape 24"/>
          <p:cNvSpPr/>
          <p:nvPr/>
        </p:nvSpPr>
        <p:spPr>
          <a:xfrm>
            <a:off x="366948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7" y="0"/>
                </a:moveTo>
                <a:cubicBezTo>
                  <a:pt x="17" y="0"/>
                  <a:pt x="16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5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CustomShape 25"/>
          <p:cNvSpPr/>
          <p:nvPr/>
        </p:nvSpPr>
        <p:spPr>
          <a:xfrm>
            <a:off x="325080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26"/>
          <p:cNvSpPr/>
          <p:nvPr/>
        </p:nvSpPr>
        <p:spPr>
          <a:xfrm>
            <a:off x="335520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CustomShape 27"/>
          <p:cNvSpPr/>
          <p:nvPr/>
        </p:nvSpPr>
        <p:spPr>
          <a:xfrm>
            <a:off x="345996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CustomShape 28"/>
          <p:cNvSpPr/>
          <p:nvPr/>
        </p:nvSpPr>
        <p:spPr>
          <a:xfrm>
            <a:off x="356472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CustomShape 29"/>
          <p:cNvSpPr/>
          <p:nvPr/>
        </p:nvSpPr>
        <p:spPr>
          <a:xfrm>
            <a:off x="366948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CustomShape 30"/>
          <p:cNvSpPr/>
          <p:nvPr/>
        </p:nvSpPr>
        <p:spPr>
          <a:xfrm>
            <a:off x="377424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CustomShape 31"/>
          <p:cNvSpPr/>
          <p:nvPr/>
        </p:nvSpPr>
        <p:spPr>
          <a:xfrm>
            <a:off x="387900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CustomShape 32"/>
          <p:cNvSpPr/>
          <p:nvPr/>
        </p:nvSpPr>
        <p:spPr>
          <a:xfrm>
            <a:off x="398340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CustomShape 33"/>
          <p:cNvSpPr/>
          <p:nvPr/>
        </p:nvSpPr>
        <p:spPr>
          <a:xfrm>
            <a:off x="408816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CustomShape 34"/>
          <p:cNvSpPr/>
          <p:nvPr/>
        </p:nvSpPr>
        <p:spPr>
          <a:xfrm>
            <a:off x="419292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CustomShape 35"/>
          <p:cNvSpPr/>
          <p:nvPr/>
        </p:nvSpPr>
        <p:spPr>
          <a:xfrm>
            <a:off x="429768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CustomShape 36"/>
          <p:cNvSpPr/>
          <p:nvPr/>
        </p:nvSpPr>
        <p:spPr>
          <a:xfrm>
            <a:off x="440244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CustomShape 37"/>
          <p:cNvSpPr/>
          <p:nvPr/>
        </p:nvSpPr>
        <p:spPr>
          <a:xfrm>
            <a:off x="450684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CustomShape 38"/>
          <p:cNvSpPr/>
          <p:nvPr/>
        </p:nvSpPr>
        <p:spPr>
          <a:xfrm>
            <a:off x="461160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CustomShape 39"/>
          <p:cNvSpPr/>
          <p:nvPr/>
        </p:nvSpPr>
        <p:spPr>
          <a:xfrm>
            <a:off x="471636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CustomShape 40"/>
          <p:cNvSpPr/>
          <p:nvPr/>
        </p:nvSpPr>
        <p:spPr>
          <a:xfrm>
            <a:off x="482112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CustomShape 41"/>
          <p:cNvSpPr/>
          <p:nvPr/>
        </p:nvSpPr>
        <p:spPr>
          <a:xfrm>
            <a:off x="492588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CustomShape 42"/>
          <p:cNvSpPr/>
          <p:nvPr/>
        </p:nvSpPr>
        <p:spPr>
          <a:xfrm>
            <a:off x="503028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CustomShape 43"/>
          <p:cNvSpPr/>
          <p:nvPr/>
        </p:nvSpPr>
        <p:spPr>
          <a:xfrm>
            <a:off x="513504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CustomShape 44"/>
          <p:cNvSpPr/>
          <p:nvPr/>
        </p:nvSpPr>
        <p:spPr>
          <a:xfrm>
            <a:off x="5189400" y="1191240"/>
            <a:ext cx="69840" cy="11160"/>
          </a:xfrm>
          <a:custGeom>
            <a:avLst/>
            <a:gdLst/>
            <a:ahLst/>
            <a:rect l="l" t="t" r="r" b="b"/>
            <a:pathLst>
              <a:path w="17" h="3">
                <a:moveTo>
                  <a:pt x="17" y="1"/>
                </a:move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8" y="2"/>
                </a:cubicBezTo>
                <a:cubicBezTo>
                  <a:pt x="6" y="2"/>
                  <a:pt x="4" y="1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3"/>
                  <a:pt x="8" y="3"/>
                </a:cubicBezTo>
                <a:cubicBezTo>
                  <a:pt x="12" y="3"/>
                  <a:pt x="15" y="3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CustomShape 45"/>
          <p:cNvSpPr/>
          <p:nvPr/>
        </p:nvSpPr>
        <p:spPr>
          <a:xfrm>
            <a:off x="5294160" y="1191240"/>
            <a:ext cx="69840" cy="11160"/>
          </a:xfrm>
          <a:custGeom>
            <a:avLst/>
            <a:gdLst/>
            <a:ahLst/>
            <a:rect l="l" t="t" r="r" b="b"/>
            <a:pathLst>
              <a:path w="17" h="3">
                <a:moveTo>
                  <a:pt x="17" y="1"/>
                </a:move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8" y="2"/>
                </a:cubicBezTo>
                <a:cubicBezTo>
                  <a:pt x="6" y="2"/>
                  <a:pt x="4" y="1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3"/>
                  <a:pt x="8" y="3"/>
                </a:cubicBezTo>
                <a:cubicBezTo>
                  <a:pt x="12" y="3"/>
                  <a:pt x="15" y="3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CustomShape 46"/>
          <p:cNvSpPr/>
          <p:nvPr/>
        </p:nvSpPr>
        <p:spPr>
          <a:xfrm>
            <a:off x="371952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47"/>
          <p:cNvSpPr/>
          <p:nvPr/>
        </p:nvSpPr>
        <p:spPr>
          <a:xfrm>
            <a:off x="382428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5" name="CustomShape 48"/>
          <p:cNvSpPr/>
          <p:nvPr/>
        </p:nvSpPr>
        <p:spPr>
          <a:xfrm>
            <a:off x="392904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6" name="CustomShape 49"/>
          <p:cNvSpPr/>
          <p:nvPr/>
        </p:nvSpPr>
        <p:spPr>
          <a:xfrm>
            <a:off x="403380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CustomShape 50"/>
          <p:cNvSpPr/>
          <p:nvPr/>
        </p:nvSpPr>
        <p:spPr>
          <a:xfrm>
            <a:off x="413856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CustomShape 51"/>
          <p:cNvSpPr/>
          <p:nvPr/>
        </p:nvSpPr>
        <p:spPr>
          <a:xfrm>
            <a:off x="424332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CustomShape 52"/>
          <p:cNvSpPr/>
          <p:nvPr/>
        </p:nvSpPr>
        <p:spPr>
          <a:xfrm>
            <a:off x="434772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CustomShape 53"/>
          <p:cNvSpPr/>
          <p:nvPr/>
        </p:nvSpPr>
        <p:spPr>
          <a:xfrm>
            <a:off x="445248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CustomShape 54"/>
          <p:cNvSpPr/>
          <p:nvPr/>
        </p:nvSpPr>
        <p:spPr>
          <a:xfrm>
            <a:off x="455724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CustomShape 55"/>
          <p:cNvSpPr/>
          <p:nvPr/>
        </p:nvSpPr>
        <p:spPr>
          <a:xfrm>
            <a:off x="466200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3" name="CustomShape 56"/>
          <p:cNvSpPr/>
          <p:nvPr/>
        </p:nvSpPr>
        <p:spPr>
          <a:xfrm>
            <a:off x="476676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4" name="CustomShape 57"/>
          <p:cNvSpPr/>
          <p:nvPr/>
        </p:nvSpPr>
        <p:spPr>
          <a:xfrm>
            <a:off x="487116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CustomShape 58"/>
          <p:cNvSpPr/>
          <p:nvPr/>
        </p:nvSpPr>
        <p:spPr>
          <a:xfrm>
            <a:off x="497592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6" name="CustomShape 59"/>
          <p:cNvSpPr/>
          <p:nvPr/>
        </p:nvSpPr>
        <p:spPr>
          <a:xfrm>
            <a:off x="5080680" y="1120320"/>
            <a:ext cx="78120" cy="15120"/>
          </a:xfrm>
          <a:custGeom>
            <a:avLst/>
            <a:gdLst/>
            <a:ahLst/>
            <a:rect l="l" t="t" r="r" b="b"/>
            <a:pathLst>
              <a:path w="19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1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9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10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7" name="CustomShape 60"/>
          <p:cNvSpPr/>
          <p:nvPr/>
        </p:nvSpPr>
        <p:spPr>
          <a:xfrm>
            <a:off x="518940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8" y="4"/>
                  <a:pt x="8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2"/>
                  <a:pt x="18" y="1"/>
                  <a:pt x="17" y="1"/>
                </a:cubicBezTo>
                <a:cubicBezTo>
                  <a:pt x="17" y="1"/>
                  <a:pt x="16" y="0"/>
                  <a:pt x="16" y="0"/>
                </a:cubicBezTo>
                <a:cubicBezTo>
                  <a:pt x="16" y="0"/>
                  <a:pt x="15" y="1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CustomShape 61"/>
          <p:cNvSpPr/>
          <p:nvPr/>
        </p:nvSpPr>
        <p:spPr>
          <a:xfrm>
            <a:off x="5294160" y="11203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8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2"/>
                  <a:pt x="18" y="1"/>
                  <a:pt x="17" y="1"/>
                </a:cubicBezTo>
                <a:cubicBezTo>
                  <a:pt x="17" y="1"/>
                  <a:pt x="16" y="0"/>
                  <a:pt x="16" y="0"/>
                </a:cubicBezTo>
                <a:cubicBezTo>
                  <a:pt x="16" y="0"/>
                  <a:pt x="15" y="1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CustomShape 62"/>
          <p:cNvSpPr/>
          <p:nvPr/>
        </p:nvSpPr>
        <p:spPr>
          <a:xfrm>
            <a:off x="5398920" y="1120320"/>
            <a:ext cx="69840" cy="15120"/>
          </a:xfrm>
          <a:custGeom>
            <a:avLst/>
            <a:gdLst/>
            <a:ah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8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CustomShape 63"/>
          <p:cNvSpPr/>
          <p:nvPr/>
        </p:nvSpPr>
        <p:spPr>
          <a:xfrm>
            <a:off x="5503680" y="1120320"/>
            <a:ext cx="69840" cy="15120"/>
          </a:xfrm>
          <a:custGeom>
            <a:avLst/>
            <a:gdLst/>
            <a:ah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CustomShape 64"/>
          <p:cNvSpPr/>
          <p:nvPr/>
        </p:nvSpPr>
        <p:spPr>
          <a:xfrm>
            <a:off x="5608440" y="1120320"/>
            <a:ext cx="69840" cy="15120"/>
          </a:xfrm>
          <a:custGeom>
            <a:avLst/>
            <a:gdLst/>
            <a:ah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CustomShape 65"/>
          <p:cNvSpPr/>
          <p:nvPr/>
        </p:nvSpPr>
        <p:spPr>
          <a:xfrm>
            <a:off x="377424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CustomShape 66"/>
          <p:cNvSpPr/>
          <p:nvPr/>
        </p:nvSpPr>
        <p:spPr>
          <a:xfrm>
            <a:off x="387900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CustomShape 67"/>
          <p:cNvSpPr/>
          <p:nvPr/>
        </p:nvSpPr>
        <p:spPr>
          <a:xfrm>
            <a:off x="398340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CustomShape 68"/>
          <p:cNvSpPr/>
          <p:nvPr/>
        </p:nvSpPr>
        <p:spPr>
          <a:xfrm>
            <a:off x="408816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CustomShape 69"/>
          <p:cNvSpPr/>
          <p:nvPr/>
        </p:nvSpPr>
        <p:spPr>
          <a:xfrm>
            <a:off x="419292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7" name="CustomShape 70"/>
          <p:cNvSpPr/>
          <p:nvPr/>
        </p:nvSpPr>
        <p:spPr>
          <a:xfrm>
            <a:off x="429768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8" name="CustomShape 71"/>
          <p:cNvSpPr/>
          <p:nvPr/>
        </p:nvSpPr>
        <p:spPr>
          <a:xfrm>
            <a:off x="440244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CustomShape 72"/>
          <p:cNvSpPr/>
          <p:nvPr/>
        </p:nvSpPr>
        <p:spPr>
          <a:xfrm>
            <a:off x="450684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0" name="CustomShape 73"/>
          <p:cNvSpPr/>
          <p:nvPr/>
        </p:nvSpPr>
        <p:spPr>
          <a:xfrm>
            <a:off x="461160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1" name="CustomShape 74"/>
          <p:cNvSpPr/>
          <p:nvPr/>
        </p:nvSpPr>
        <p:spPr>
          <a:xfrm>
            <a:off x="471636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CustomShape 75"/>
          <p:cNvSpPr/>
          <p:nvPr/>
        </p:nvSpPr>
        <p:spPr>
          <a:xfrm>
            <a:off x="482112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3" name="CustomShape 76"/>
          <p:cNvSpPr/>
          <p:nvPr/>
        </p:nvSpPr>
        <p:spPr>
          <a:xfrm>
            <a:off x="492588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4" name="CustomShape 77"/>
          <p:cNvSpPr/>
          <p:nvPr/>
        </p:nvSpPr>
        <p:spPr>
          <a:xfrm>
            <a:off x="503028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5" name="CustomShape 78"/>
          <p:cNvSpPr/>
          <p:nvPr/>
        </p:nvSpPr>
        <p:spPr>
          <a:xfrm>
            <a:off x="513504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CustomShape 79"/>
          <p:cNvSpPr/>
          <p:nvPr/>
        </p:nvSpPr>
        <p:spPr>
          <a:xfrm>
            <a:off x="523980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7" name="CustomShape 80"/>
          <p:cNvSpPr/>
          <p:nvPr/>
        </p:nvSpPr>
        <p:spPr>
          <a:xfrm>
            <a:off x="534456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7" y="1"/>
                </a:move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8" name="CustomShape 81"/>
          <p:cNvSpPr/>
          <p:nvPr/>
        </p:nvSpPr>
        <p:spPr>
          <a:xfrm>
            <a:off x="544932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6" y="0"/>
                </a:move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CustomShape 82"/>
          <p:cNvSpPr/>
          <p:nvPr/>
        </p:nvSpPr>
        <p:spPr>
          <a:xfrm>
            <a:off x="5553720" y="1157760"/>
            <a:ext cx="73800" cy="11160"/>
          </a:xfrm>
          <a:custGeom>
            <a:avLst/>
            <a:gdLst/>
            <a:ahLst/>
            <a:rect l="l" t="t" r="r" b="b"/>
            <a:pathLst>
              <a:path w="18" h="3">
                <a:moveTo>
                  <a:pt x="16" y="0"/>
                </a:move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CustomShape 83"/>
          <p:cNvSpPr/>
          <p:nvPr/>
        </p:nvSpPr>
        <p:spPr>
          <a:xfrm>
            <a:off x="377424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CustomShape 84"/>
          <p:cNvSpPr/>
          <p:nvPr/>
        </p:nvSpPr>
        <p:spPr>
          <a:xfrm>
            <a:off x="387900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2" name="CustomShape 85"/>
          <p:cNvSpPr/>
          <p:nvPr/>
        </p:nvSpPr>
        <p:spPr>
          <a:xfrm>
            <a:off x="398340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3" name="CustomShape 86"/>
          <p:cNvSpPr/>
          <p:nvPr/>
        </p:nvSpPr>
        <p:spPr>
          <a:xfrm>
            <a:off x="408816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4" name="CustomShape 87"/>
          <p:cNvSpPr/>
          <p:nvPr/>
        </p:nvSpPr>
        <p:spPr>
          <a:xfrm>
            <a:off x="419292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5" name="CustomShape 88"/>
          <p:cNvSpPr/>
          <p:nvPr/>
        </p:nvSpPr>
        <p:spPr>
          <a:xfrm>
            <a:off x="429768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CustomShape 89"/>
          <p:cNvSpPr/>
          <p:nvPr/>
        </p:nvSpPr>
        <p:spPr>
          <a:xfrm>
            <a:off x="440244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CustomShape 90"/>
          <p:cNvSpPr/>
          <p:nvPr/>
        </p:nvSpPr>
        <p:spPr>
          <a:xfrm>
            <a:off x="450684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CustomShape 91"/>
          <p:cNvSpPr/>
          <p:nvPr/>
        </p:nvSpPr>
        <p:spPr>
          <a:xfrm>
            <a:off x="461160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CustomShape 92"/>
          <p:cNvSpPr/>
          <p:nvPr/>
        </p:nvSpPr>
        <p:spPr>
          <a:xfrm>
            <a:off x="471636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3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CustomShape 93"/>
          <p:cNvSpPr/>
          <p:nvPr/>
        </p:nvSpPr>
        <p:spPr>
          <a:xfrm>
            <a:off x="482112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CustomShape 94"/>
          <p:cNvSpPr/>
          <p:nvPr/>
        </p:nvSpPr>
        <p:spPr>
          <a:xfrm>
            <a:off x="492588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2" name="CustomShape 95"/>
          <p:cNvSpPr/>
          <p:nvPr/>
        </p:nvSpPr>
        <p:spPr>
          <a:xfrm>
            <a:off x="503028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CustomShape 96"/>
          <p:cNvSpPr/>
          <p:nvPr/>
        </p:nvSpPr>
        <p:spPr>
          <a:xfrm>
            <a:off x="513504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4" name="CustomShape 97"/>
          <p:cNvSpPr/>
          <p:nvPr/>
        </p:nvSpPr>
        <p:spPr>
          <a:xfrm>
            <a:off x="523980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5" name="CustomShape 98"/>
          <p:cNvSpPr/>
          <p:nvPr/>
        </p:nvSpPr>
        <p:spPr>
          <a:xfrm>
            <a:off x="534456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2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6" name="CustomShape 99"/>
          <p:cNvSpPr/>
          <p:nvPr/>
        </p:nvSpPr>
        <p:spPr>
          <a:xfrm>
            <a:off x="544932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7" name="CustomShape 100"/>
          <p:cNvSpPr/>
          <p:nvPr/>
        </p:nvSpPr>
        <p:spPr>
          <a:xfrm>
            <a:off x="555372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8" name="CustomShape 101"/>
          <p:cNvSpPr/>
          <p:nvPr/>
        </p:nvSpPr>
        <p:spPr>
          <a:xfrm>
            <a:off x="565848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9" name="CustomShape 102"/>
          <p:cNvSpPr/>
          <p:nvPr/>
        </p:nvSpPr>
        <p:spPr>
          <a:xfrm>
            <a:off x="576324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0" name="CustomShape 103"/>
          <p:cNvSpPr/>
          <p:nvPr/>
        </p:nvSpPr>
        <p:spPr>
          <a:xfrm>
            <a:off x="5868000" y="108684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1" name="CustomShape 104"/>
          <p:cNvSpPr/>
          <p:nvPr/>
        </p:nvSpPr>
        <p:spPr>
          <a:xfrm>
            <a:off x="5239800" y="1224720"/>
            <a:ext cx="73800" cy="15120"/>
          </a:xfrm>
          <a:custGeom>
            <a:avLst/>
            <a:gdLst/>
            <a:ah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2" name="CustomShape 105"/>
          <p:cNvSpPr/>
          <p:nvPr/>
        </p:nvSpPr>
        <p:spPr>
          <a:xfrm>
            <a:off x="193680" y="647640"/>
            <a:ext cx="8968320" cy="655200"/>
          </a:xfrm>
          <a:custGeom>
            <a:avLst/>
            <a:gdLst/>
            <a:ahLst/>
            <a:rect l="l" t="t" r="r" b="b"/>
            <a:pathLst>
              <a:path w="2142" h="157">
                <a:moveTo>
                  <a:pt x="2142" y="97"/>
                </a:moveTo>
                <a:lnTo>
                  <a:pt x="2037" y="97"/>
                </a:lnTo>
                <a:cubicBezTo>
                  <a:pt x="2033" y="94"/>
                  <a:pt x="2030" y="91"/>
                  <a:pt x="2026" y="89"/>
                </a:cubicBezTo>
                <a:cubicBezTo>
                  <a:pt x="2026" y="88"/>
                  <a:pt x="2025" y="88"/>
                  <a:pt x="2025" y="88"/>
                </a:cubicBezTo>
                <a:cubicBezTo>
                  <a:pt x="2018" y="88"/>
                  <a:pt x="2012" y="88"/>
                  <a:pt x="2005" y="88"/>
                </a:cubicBezTo>
                <a:lnTo>
                  <a:pt x="2005" y="79"/>
                </a:lnTo>
                <a:cubicBezTo>
                  <a:pt x="2005" y="77"/>
                  <a:pt x="2003" y="75"/>
                  <a:pt x="2000" y="75"/>
                </a:cubicBezTo>
                <a:lnTo>
                  <a:pt x="1993" y="75"/>
                </a:lnTo>
                <a:lnTo>
                  <a:pt x="1993" y="73"/>
                </a:lnTo>
                <a:lnTo>
                  <a:pt x="1983" y="66"/>
                </a:lnTo>
                <a:lnTo>
                  <a:pt x="1982" y="66"/>
                </a:lnTo>
                <a:lnTo>
                  <a:pt x="1982" y="73"/>
                </a:lnTo>
                <a:lnTo>
                  <a:pt x="1971" y="66"/>
                </a:lnTo>
                <a:lnTo>
                  <a:pt x="1970" y="66"/>
                </a:lnTo>
                <a:lnTo>
                  <a:pt x="1970" y="73"/>
                </a:lnTo>
                <a:lnTo>
                  <a:pt x="1961" y="67"/>
                </a:lnTo>
                <a:lnTo>
                  <a:pt x="1961" y="55"/>
                </a:lnTo>
                <a:lnTo>
                  <a:pt x="1925" y="55"/>
                </a:lnTo>
                <a:lnTo>
                  <a:pt x="1925" y="97"/>
                </a:lnTo>
                <a:lnTo>
                  <a:pt x="1919" y="97"/>
                </a:lnTo>
                <a:cubicBezTo>
                  <a:pt x="1919" y="95"/>
                  <a:pt x="1919" y="94"/>
                  <a:pt x="1919" y="93"/>
                </a:cubicBezTo>
                <a:lnTo>
                  <a:pt x="1919" y="69"/>
                </a:lnTo>
                <a:cubicBezTo>
                  <a:pt x="1919" y="69"/>
                  <a:pt x="1919" y="69"/>
                  <a:pt x="1919" y="69"/>
                </a:cubicBezTo>
                <a:cubicBezTo>
                  <a:pt x="1915" y="69"/>
                  <a:pt x="1911" y="69"/>
                  <a:pt x="1907" y="69"/>
                </a:cubicBezTo>
                <a:cubicBezTo>
                  <a:pt x="1907" y="48"/>
                  <a:pt x="1907" y="28"/>
                  <a:pt x="1907" y="7"/>
                </a:cubicBezTo>
                <a:cubicBezTo>
                  <a:pt x="1907" y="5"/>
                  <a:pt x="1907" y="4"/>
                  <a:pt x="1907" y="3"/>
                </a:cubicBezTo>
                <a:cubicBezTo>
                  <a:pt x="1907" y="2"/>
                  <a:pt x="1906" y="2"/>
                  <a:pt x="1906" y="1"/>
                </a:cubicBezTo>
                <a:cubicBezTo>
                  <a:pt x="1906" y="1"/>
                  <a:pt x="1905" y="1"/>
                  <a:pt x="1905" y="1"/>
                </a:cubicBezTo>
                <a:cubicBezTo>
                  <a:pt x="1904" y="0"/>
                  <a:pt x="1903" y="0"/>
                  <a:pt x="1901" y="0"/>
                </a:cubicBezTo>
                <a:lnTo>
                  <a:pt x="1892" y="0"/>
                </a:lnTo>
                <a:cubicBezTo>
                  <a:pt x="1891" y="0"/>
                  <a:pt x="1890" y="0"/>
                  <a:pt x="1889" y="0"/>
                </a:cubicBezTo>
                <a:cubicBezTo>
                  <a:pt x="1888" y="0"/>
                  <a:pt x="1888" y="1"/>
                  <a:pt x="1888" y="1"/>
                </a:cubicBezTo>
                <a:cubicBezTo>
                  <a:pt x="1887" y="1"/>
                  <a:pt x="1886" y="2"/>
                  <a:pt x="1886" y="3"/>
                </a:cubicBezTo>
                <a:cubicBezTo>
                  <a:pt x="1886" y="3"/>
                  <a:pt x="1886" y="4"/>
                  <a:pt x="1886" y="4"/>
                </a:cubicBezTo>
                <a:cubicBezTo>
                  <a:pt x="1887" y="26"/>
                  <a:pt x="1887" y="47"/>
                  <a:pt x="1887" y="69"/>
                </a:cubicBezTo>
                <a:cubicBezTo>
                  <a:pt x="1883" y="69"/>
                  <a:pt x="1879" y="69"/>
                  <a:pt x="1875" y="69"/>
                </a:cubicBezTo>
                <a:cubicBezTo>
                  <a:pt x="1875" y="48"/>
                  <a:pt x="1875" y="28"/>
                  <a:pt x="1875" y="7"/>
                </a:cubicBezTo>
                <a:cubicBezTo>
                  <a:pt x="1875" y="5"/>
                  <a:pt x="1875" y="4"/>
                  <a:pt x="1875" y="3"/>
                </a:cubicBezTo>
                <a:cubicBezTo>
                  <a:pt x="1875" y="2"/>
                  <a:pt x="1874" y="2"/>
                  <a:pt x="1874" y="1"/>
                </a:cubicBezTo>
                <a:cubicBezTo>
                  <a:pt x="1874" y="1"/>
                  <a:pt x="1873" y="1"/>
                  <a:pt x="1873" y="1"/>
                </a:cubicBezTo>
                <a:cubicBezTo>
                  <a:pt x="1872" y="0"/>
                  <a:pt x="1871" y="0"/>
                  <a:pt x="1869" y="0"/>
                </a:cubicBezTo>
                <a:lnTo>
                  <a:pt x="1860" y="0"/>
                </a:lnTo>
                <a:cubicBezTo>
                  <a:pt x="1859" y="0"/>
                  <a:pt x="1858" y="0"/>
                  <a:pt x="1857" y="0"/>
                </a:cubicBezTo>
                <a:cubicBezTo>
                  <a:pt x="1856" y="0"/>
                  <a:pt x="1856" y="1"/>
                  <a:pt x="1856" y="1"/>
                </a:cubicBezTo>
                <a:cubicBezTo>
                  <a:pt x="1855" y="1"/>
                  <a:pt x="1854" y="2"/>
                  <a:pt x="1854" y="3"/>
                </a:cubicBezTo>
                <a:cubicBezTo>
                  <a:pt x="1854" y="3"/>
                  <a:pt x="1854" y="4"/>
                  <a:pt x="1854" y="4"/>
                </a:cubicBezTo>
                <a:cubicBezTo>
                  <a:pt x="1854" y="26"/>
                  <a:pt x="1854" y="47"/>
                  <a:pt x="1854" y="69"/>
                </a:cubicBezTo>
                <a:cubicBezTo>
                  <a:pt x="1853" y="69"/>
                  <a:pt x="1851" y="69"/>
                  <a:pt x="1849" y="69"/>
                </a:cubicBezTo>
                <a:cubicBezTo>
                  <a:pt x="1849" y="66"/>
                  <a:pt x="1849" y="62"/>
                  <a:pt x="1849" y="59"/>
                </a:cubicBezTo>
                <a:cubicBezTo>
                  <a:pt x="1830" y="59"/>
                  <a:pt x="1812" y="59"/>
                  <a:pt x="1793" y="59"/>
                </a:cubicBezTo>
                <a:cubicBezTo>
                  <a:pt x="1793" y="63"/>
                  <a:pt x="1793" y="66"/>
                  <a:pt x="1793" y="69"/>
                </a:cubicBezTo>
                <a:cubicBezTo>
                  <a:pt x="1790" y="69"/>
                  <a:pt x="1788" y="69"/>
                  <a:pt x="1785" y="69"/>
                </a:cubicBezTo>
                <a:lnTo>
                  <a:pt x="1785" y="71"/>
                </a:lnTo>
                <a:cubicBezTo>
                  <a:pt x="1782" y="71"/>
                  <a:pt x="1780" y="71"/>
                  <a:pt x="1777" y="71"/>
                </a:cubicBezTo>
                <a:cubicBezTo>
                  <a:pt x="1775" y="64"/>
                  <a:pt x="1768" y="59"/>
                  <a:pt x="1760" y="59"/>
                </a:cubicBezTo>
                <a:cubicBezTo>
                  <a:pt x="1752" y="59"/>
                  <a:pt x="1745" y="64"/>
                  <a:pt x="1743" y="71"/>
                </a:cubicBezTo>
                <a:lnTo>
                  <a:pt x="1739" y="71"/>
                </a:lnTo>
                <a:cubicBezTo>
                  <a:pt x="1737" y="64"/>
                  <a:pt x="1730" y="59"/>
                  <a:pt x="1722" y="59"/>
                </a:cubicBezTo>
                <a:cubicBezTo>
                  <a:pt x="1713" y="59"/>
                  <a:pt x="1706" y="65"/>
                  <a:pt x="1705" y="73"/>
                </a:cubicBezTo>
                <a:lnTo>
                  <a:pt x="1694" y="73"/>
                </a:lnTo>
                <a:cubicBezTo>
                  <a:pt x="1692" y="73"/>
                  <a:pt x="1690" y="74"/>
                  <a:pt x="1690" y="76"/>
                </a:cubicBezTo>
                <a:lnTo>
                  <a:pt x="1690" y="84"/>
                </a:lnTo>
                <a:cubicBezTo>
                  <a:pt x="1685" y="85"/>
                  <a:pt x="1681" y="89"/>
                  <a:pt x="1681" y="93"/>
                </a:cubicBezTo>
                <a:lnTo>
                  <a:pt x="1681" y="96"/>
                </a:lnTo>
                <a:lnTo>
                  <a:pt x="1669" y="96"/>
                </a:lnTo>
                <a:lnTo>
                  <a:pt x="1669" y="44"/>
                </a:lnTo>
                <a:lnTo>
                  <a:pt x="1661" y="44"/>
                </a:lnTo>
                <a:lnTo>
                  <a:pt x="1661" y="41"/>
                </a:lnTo>
                <a:lnTo>
                  <a:pt x="1634" y="41"/>
                </a:lnTo>
                <a:lnTo>
                  <a:pt x="1634" y="44"/>
                </a:lnTo>
                <a:lnTo>
                  <a:pt x="1626" y="44"/>
                </a:lnTo>
                <a:lnTo>
                  <a:pt x="1626" y="85"/>
                </a:lnTo>
                <a:lnTo>
                  <a:pt x="1613" y="85"/>
                </a:lnTo>
                <a:lnTo>
                  <a:pt x="1613" y="88"/>
                </a:lnTo>
                <a:lnTo>
                  <a:pt x="1607" y="88"/>
                </a:lnTo>
                <a:lnTo>
                  <a:pt x="1607" y="72"/>
                </a:lnTo>
                <a:lnTo>
                  <a:pt x="1604" y="72"/>
                </a:lnTo>
                <a:lnTo>
                  <a:pt x="1601" y="72"/>
                </a:lnTo>
                <a:lnTo>
                  <a:pt x="1601" y="88"/>
                </a:lnTo>
                <a:lnTo>
                  <a:pt x="1596" y="88"/>
                </a:lnTo>
                <a:lnTo>
                  <a:pt x="1596" y="69"/>
                </a:lnTo>
                <a:lnTo>
                  <a:pt x="1578" y="66"/>
                </a:lnTo>
                <a:lnTo>
                  <a:pt x="1578" y="69"/>
                </a:lnTo>
                <a:lnTo>
                  <a:pt x="1578" y="72"/>
                </a:lnTo>
                <a:lnTo>
                  <a:pt x="1560" y="76"/>
                </a:lnTo>
                <a:lnTo>
                  <a:pt x="1560" y="85"/>
                </a:lnTo>
                <a:lnTo>
                  <a:pt x="1560" y="96"/>
                </a:lnTo>
                <a:lnTo>
                  <a:pt x="1557" y="96"/>
                </a:lnTo>
                <a:lnTo>
                  <a:pt x="1549" y="88"/>
                </a:lnTo>
                <a:lnTo>
                  <a:pt x="1519" y="79"/>
                </a:lnTo>
                <a:cubicBezTo>
                  <a:pt x="1512" y="80"/>
                  <a:pt x="1514" y="82"/>
                  <a:pt x="1507" y="83"/>
                </a:cubicBezTo>
                <a:lnTo>
                  <a:pt x="1507" y="78"/>
                </a:lnTo>
                <a:lnTo>
                  <a:pt x="1504" y="78"/>
                </a:lnTo>
                <a:lnTo>
                  <a:pt x="1504" y="72"/>
                </a:lnTo>
                <a:lnTo>
                  <a:pt x="1507" y="73"/>
                </a:lnTo>
                <a:lnTo>
                  <a:pt x="1508" y="70"/>
                </a:lnTo>
                <a:lnTo>
                  <a:pt x="1492" y="63"/>
                </a:lnTo>
                <a:lnTo>
                  <a:pt x="1490" y="56"/>
                </a:lnTo>
                <a:cubicBezTo>
                  <a:pt x="1490" y="56"/>
                  <a:pt x="1490" y="56"/>
                  <a:pt x="1490" y="56"/>
                </a:cubicBezTo>
                <a:cubicBezTo>
                  <a:pt x="1490" y="56"/>
                  <a:pt x="1490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8" y="56"/>
                  <a:pt x="1488" y="56"/>
                </a:cubicBezTo>
                <a:lnTo>
                  <a:pt x="1487" y="61"/>
                </a:lnTo>
                <a:lnTo>
                  <a:pt x="1478" y="57"/>
                </a:lnTo>
                <a:lnTo>
                  <a:pt x="1479" y="53"/>
                </a:lnTo>
                <a:lnTo>
                  <a:pt x="1476" y="47"/>
                </a:lnTo>
                <a:cubicBezTo>
                  <a:pt x="1465" y="52"/>
                  <a:pt x="1469" y="70"/>
                  <a:pt x="1469" y="70"/>
                </a:cubicBezTo>
                <a:cubicBezTo>
                  <a:pt x="1470" y="70"/>
                  <a:pt x="1470" y="71"/>
                  <a:pt x="1470" y="71"/>
                </a:cubicBezTo>
                <a:lnTo>
                  <a:pt x="1470" y="76"/>
                </a:lnTo>
                <a:lnTo>
                  <a:pt x="1470" y="94"/>
                </a:lnTo>
                <a:lnTo>
                  <a:pt x="1463" y="96"/>
                </a:lnTo>
                <a:lnTo>
                  <a:pt x="1444" y="96"/>
                </a:lnTo>
                <a:lnTo>
                  <a:pt x="1442" y="96"/>
                </a:lnTo>
                <a:lnTo>
                  <a:pt x="1441" y="96"/>
                </a:lnTo>
                <a:lnTo>
                  <a:pt x="1424" y="96"/>
                </a:lnTo>
                <a:lnTo>
                  <a:pt x="1403" y="96"/>
                </a:lnTo>
                <a:cubicBezTo>
                  <a:pt x="1400" y="96"/>
                  <a:pt x="1398" y="96"/>
                  <a:pt x="1395" y="97"/>
                </a:cubicBezTo>
                <a:cubicBezTo>
                  <a:pt x="1391" y="97"/>
                  <a:pt x="1387" y="98"/>
                  <a:pt x="1383" y="100"/>
                </a:cubicBezTo>
                <a:cubicBezTo>
                  <a:pt x="1380" y="102"/>
                  <a:pt x="1378" y="103"/>
                  <a:pt x="1375" y="105"/>
                </a:cubicBezTo>
                <a:cubicBezTo>
                  <a:pt x="1374" y="106"/>
                  <a:pt x="1373" y="106"/>
                  <a:pt x="1372" y="107"/>
                </a:cubicBezTo>
                <a:cubicBezTo>
                  <a:pt x="1370" y="108"/>
                  <a:pt x="1368" y="110"/>
                  <a:pt x="1365" y="111"/>
                </a:cubicBezTo>
                <a:cubicBezTo>
                  <a:pt x="1363" y="111"/>
                  <a:pt x="1360" y="112"/>
                  <a:pt x="1357" y="112"/>
                </a:cubicBezTo>
                <a:cubicBezTo>
                  <a:pt x="1356" y="112"/>
                  <a:pt x="1355" y="112"/>
                  <a:pt x="1354" y="112"/>
                </a:cubicBezTo>
                <a:cubicBezTo>
                  <a:pt x="1350" y="113"/>
                  <a:pt x="1347" y="113"/>
                  <a:pt x="1343" y="113"/>
                </a:cubicBezTo>
                <a:lnTo>
                  <a:pt x="1332" y="113"/>
                </a:lnTo>
                <a:cubicBezTo>
                  <a:pt x="1330" y="113"/>
                  <a:pt x="1329" y="113"/>
                  <a:pt x="1327" y="113"/>
                </a:cubicBezTo>
                <a:cubicBezTo>
                  <a:pt x="1326" y="113"/>
                  <a:pt x="1324" y="113"/>
                  <a:pt x="1323" y="113"/>
                </a:cubicBezTo>
                <a:cubicBezTo>
                  <a:pt x="1322" y="113"/>
                  <a:pt x="1321" y="113"/>
                  <a:pt x="1320" y="114"/>
                </a:cubicBezTo>
                <a:cubicBezTo>
                  <a:pt x="1320" y="114"/>
                  <a:pt x="1320" y="114"/>
                  <a:pt x="1320" y="114"/>
                </a:cubicBezTo>
                <a:cubicBezTo>
                  <a:pt x="1320" y="113"/>
                  <a:pt x="1319" y="113"/>
                  <a:pt x="1318" y="114"/>
                </a:cubicBezTo>
                <a:cubicBezTo>
                  <a:pt x="1318" y="114"/>
                  <a:pt x="1318" y="114"/>
                  <a:pt x="1318" y="114"/>
                </a:cubicBezTo>
                <a:cubicBezTo>
                  <a:pt x="1317" y="115"/>
                  <a:pt x="1315" y="115"/>
                  <a:pt x="1314" y="116"/>
                </a:cubicBezTo>
                <a:cubicBezTo>
                  <a:pt x="1312" y="117"/>
                  <a:pt x="1311" y="118"/>
                  <a:pt x="1309" y="119"/>
                </a:cubicBezTo>
                <a:cubicBezTo>
                  <a:pt x="1307" y="120"/>
                  <a:pt x="1305" y="122"/>
                  <a:pt x="1304" y="123"/>
                </a:cubicBezTo>
                <a:cubicBezTo>
                  <a:pt x="1301" y="125"/>
                  <a:pt x="1297" y="126"/>
                  <a:pt x="1293" y="127"/>
                </a:cubicBezTo>
                <a:cubicBezTo>
                  <a:pt x="1291" y="127"/>
                  <a:pt x="1290" y="127"/>
                  <a:pt x="1288" y="127"/>
                </a:cubicBezTo>
                <a:cubicBezTo>
                  <a:pt x="1283" y="127"/>
                  <a:pt x="1277" y="127"/>
                  <a:pt x="1272" y="127"/>
                </a:cubicBezTo>
                <a:cubicBezTo>
                  <a:pt x="1268" y="127"/>
                  <a:pt x="1264" y="127"/>
                  <a:pt x="1260" y="127"/>
                </a:cubicBezTo>
                <a:lnTo>
                  <a:pt x="1257" y="128"/>
                </a:lnTo>
                <a:cubicBezTo>
                  <a:pt x="1254" y="128"/>
                  <a:pt x="1250" y="130"/>
                  <a:pt x="1248" y="131"/>
                </a:cubicBezTo>
                <a:cubicBezTo>
                  <a:pt x="1247" y="131"/>
                  <a:pt x="1246" y="130"/>
                  <a:pt x="1245" y="130"/>
                </a:cubicBezTo>
                <a:cubicBezTo>
                  <a:pt x="1245" y="130"/>
                  <a:pt x="1244" y="130"/>
                  <a:pt x="1243" y="130"/>
                </a:cubicBezTo>
                <a:cubicBezTo>
                  <a:pt x="1243" y="130"/>
                  <a:pt x="1243" y="131"/>
                  <a:pt x="1243" y="131"/>
                </a:cubicBezTo>
                <a:cubicBezTo>
                  <a:pt x="1244" y="132"/>
                  <a:pt x="1245" y="132"/>
                  <a:pt x="1246" y="132"/>
                </a:cubicBezTo>
                <a:cubicBezTo>
                  <a:pt x="1245" y="133"/>
                  <a:pt x="1244" y="133"/>
                  <a:pt x="1243" y="134"/>
                </a:cubicBezTo>
                <a:cubicBezTo>
                  <a:pt x="1242" y="135"/>
                  <a:pt x="1241" y="135"/>
                  <a:pt x="1240" y="136"/>
                </a:cubicBezTo>
                <a:cubicBezTo>
                  <a:pt x="1240" y="136"/>
                  <a:pt x="1240" y="136"/>
                  <a:pt x="1240" y="136"/>
                </a:cubicBezTo>
                <a:cubicBezTo>
                  <a:pt x="1239" y="137"/>
                  <a:pt x="1239" y="137"/>
                  <a:pt x="1239" y="137"/>
                </a:cubicBezTo>
                <a:cubicBezTo>
                  <a:pt x="1238" y="138"/>
                  <a:pt x="1237" y="138"/>
                  <a:pt x="1236" y="139"/>
                </a:cubicBezTo>
                <a:cubicBezTo>
                  <a:pt x="1236" y="139"/>
                  <a:pt x="1236" y="139"/>
                  <a:pt x="1235" y="139"/>
                </a:cubicBezTo>
                <a:cubicBezTo>
                  <a:pt x="1234" y="139"/>
                  <a:pt x="1233" y="139"/>
                  <a:pt x="1233" y="138"/>
                </a:cubicBezTo>
                <a:cubicBezTo>
                  <a:pt x="1232" y="138"/>
                  <a:pt x="1231" y="138"/>
                  <a:pt x="1231" y="138"/>
                </a:cubicBezTo>
                <a:cubicBezTo>
                  <a:pt x="1230" y="138"/>
                  <a:pt x="1230" y="139"/>
                  <a:pt x="1231" y="139"/>
                </a:cubicBezTo>
                <a:cubicBezTo>
                  <a:pt x="1231" y="140"/>
                  <a:pt x="1232" y="140"/>
                  <a:pt x="1233" y="140"/>
                </a:cubicBezTo>
                <a:cubicBezTo>
                  <a:pt x="1231" y="141"/>
                  <a:pt x="1230" y="141"/>
                  <a:pt x="1229" y="142"/>
                </a:cubicBezTo>
                <a:cubicBezTo>
                  <a:pt x="1225" y="143"/>
                  <a:pt x="1222" y="143"/>
                  <a:pt x="1219" y="143"/>
                </a:cubicBezTo>
                <a:cubicBezTo>
                  <a:pt x="1219" y="143"/>
                  <a:pt x="1219" y="143"/>
                  <a:pt x="1218" y="143"/>
                </a:cubicBezTo>
                <a:cubicBezTo>
                  <a:pt x="1216" y="143"/>
                  <a:pt x="1213" y="143"/>
                  <a:pt x="1210" y="143"/>
                </a:cubicBezTo>
                <a:lnTo>
                  <a:pt x="1177" y="143"/>
                </a:lnTo>
                <a:lnTo>
                  <a:pt x="1044" y="143"/>
                </a:lnTo>
                <a:lnTo>
                  <a:pt x="912" y="143"/>
                </a:lnTo>
                <a:lnTo>
                  <a:pt x="878" y="143"/>
                </a:lnTo>
                <a:cubicBezTo>
                  <a:pt x="875" y="143"/>
                  <a:pt x="873" y="143"/>
                  <a:pt x="870" y="143"/>
                </a:cubicBezTo>
                <a:cubicBezTo>
                  <a:pt x="870" y="143"/>
                  <a:pt x="869" y="143"/>
                  <a:pt x="869" y="143"/>
                </a:cubicBezTo>
                <a:cubicBezTo>
                  <a:pt x="866" y="143"/>
                  <a:pt x="863" y="143"/>
                  <a:pt x="860" y="142"/>
                </a:cubicBezTo>
                <a:cubicBezTo>
                  <a:pt x="857" y="141"/>
                  <a:pt x="854" y="140"/>
                  <a:pt x="852" y="139"/>
                </a:cubicBezTo>
                <a:cubicBezTo>
                  <a:pt x="851" y="138"/>
                  <a:pt x="850" y="138"/>
                  <a:pt x="849" y="137"/>
                </a:cubicBezTo>
                <a:cubicBezTo>
                  <a:pt x="849" y="137"/>
                  <a:pt x="849" y="137"/>
                  <a:pt x="849" y="136"/>
                </a:cubicBezTo>
                <a:cubicBezTo>
                  <a:pt x="848" y="136"/>
                  <a:pt x="848" y="136"/>
                  <a:pt x="848" y="136"/>
                </a:cubicBezTo>
                <a:cubicBezTo>
                  <a:pt x="847" y="135"/>
                  <a:pt x="846" y="135"/>
                  <a:pt x="845" y="134"/>
                </a:cubicBezTo>
                <a:cubicBezTo>
                  <a:pt x="841" y="131"/>
                  <a:pt x="836" y="129"/>
                  <a:pt x="831" y="128"/>
                </a:cubicBezTo>
                <a:lnTo>
                  <a:pt x="828" y="127"/>
                </a:lnTo>
                <a:cubicBezTo>
                  <a:pt x="824" y="127"/>
                  <a:pt x="820" y="127"/>
                  <a:pt x="817" y="127"/>
                </a:cubicBezTo>
                <a:cubicBezTo>
                  <a:pt x="811" y="127"/>
                  <a:pt x="806" y="127"/>
                  <a:pt x="800" y="127"/>
                </a:cubicBezTo>
                <a:cubicBezTo>
                  <a:pt x="798" y="127"/>
                  <a:pt x="797" y="127"/>
                  <a:pt x="796" y="127"/>
                </a:cubicBezTo>
                <a:cubicBezTo>
                  <a:pt x="793" y="127"/>
                  <a:pt x="791" y="126"/>
                  <a:pt x="788" y="125"/>
                </a:cubicBezTo>
                <a:cubicBezTo>
                  <a:pt x="788" y="125"/>
                  <a:pt x="789" y="125"/>
                  <a:pt x="789" y="125"/>
                </a:cubicBezTo>
                <a:cubicBezTo>
                  <a:pt x="792" y="125"/>
                  <a:pt x="795" y="124"/>
                  <a:pt x="797" y="123"/>
                </a:cubicBezTo>
                <a:cubicBezTo>
                  <a:pt x="798" y="123"/>
                  <a:pt x="798" y="122"/>
                  <a:pt x="797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3" y="123"/>
                  <a:pt x="791" y="124"/>
                  <a:pt x="789" y="124"/>
                </a:cubicBezTo>
                <a:cubicBezTo>
                  <a:pt x="787" y="124"/>
                  <a:pt x="785" y="123"/>
                  <a:pt x="783" y="122"/>
                </a:cubicBezTo>
                <a:cubicBezTo>
                  <a:pt x="782" y="121"/>
                  <a:pt x="780" y="120"/>
                  <a:pt x="779" y="119"/>
                </a:cubicBezTo>
                <a:cubicBezTo>
                  <a:pt x="778" y="118"/>
                  <a:pt x="777" y="118"/>
                  <a:pt x="776" y="117"/>
                </a:cubicBezTo>
                <a:cubicBezTo>
                  <a:pt x="776" y="117"/>
                  <a:pt x="776" y="117"/>
                  <a:pt x="776" y="117"/>
                </a:cubicBezTo>
                <a:cubicBezTo>
                  <a:pt x="779" y="117"/>
                  <a:pt x="782" y="116"/>
                  <a:pt x="785" y="115"/>
                </a:cubicBezTo>
                <a:cubicBezTo>
                  <a:pt x="785" y="115"/>
                  <a:pt x="785" y="114"/>
                  <a:pt x="785" y="114"/>
                </a:cubicBezTo>
                <a:cubicBezTo>
                  <a:pt x="784" y="113"/>
                  <a:pt x="783" y="113"/>
                  <a:pt x="783" y="114"/>
                </a:cubicBezTo>
                <a:cubicBezTo>
                  <a:pt x="781" y="115"/>
                  <a:pt x="779" y="115"/>
                  <a:pt x="776" y="115"/>
                </a:cubicBezTo>
                <a:cubicBezTo>
                  <a:pt x="774" y="115"/>
                  <a:pt x="771" y="115"/>
                  <a:pt x="770" y="114"/>
                </a:cubicBezTo>
                <a:cubicBezTo>
                  <a:pt x="769" y="113"/>
                  <a:pt x="768" y="113"/>
                  <a:pt x="768" y="114"/>
                </a:cubicBezTo>
                <a:cubicBezTo>
                  <a:pt x="768" y="114"/>
                  <a:pt x="768" y="114"/>
                  <a:pt x="768" y="114"/>
                </a:cubicBezTo>
                <a:cubicBezTo>
                  <a:pt x="767" y="113"/>
                  <a:pt x="766" y="113"/>
                  <a:pt x="765" y="113"/>
                </a:cubicBezTo>
                <a:cubicBezTo>
                  <a:pt x="764" y="113"/>
                  <a:pt x="763" y="113"/>
                  <a:pt x="761" y="113"/>
                </a:cubicBezTo>
                <a:cubicBezTo>
                  <a:pt x="759" y="113"/>
                  <a:pt x="758" y="113"/>
                  <a:pt x="756" y="113"/>
                </a:cubicBezTo>
                <a:lnTo>
                  <a:pt x="745" y="113"/>
                </a:lnTo>
                <a:cubicBezTo>
                  <a:pt x="741" y="113"/>
                  <a:pt x="738" y="113"/>
                  <a:pt x="734" y="112"/>
                </a:cubicBezTo>
                <a:cubicBezTo>
                  <a:pt x="733" y="112"/>
                  <a:pt x="732" y="112"/>
                  <a:pt x="731" y="112"/>
                </a:cubicBezTo>
                <a:cubicBezTo>
                  <a:pt x="728" y="112"/>
                  <a:pt x="725" y="111"/>
                  <a:pt x="723" y="111"/>
                </a:cubicBezTo>
                <a:cubicBezTo>
                  <a:pt x="721" y="110"/>
                  <a:pt x="719" y="109"/>
                  <a:pt x="718" y="108"/>
                </a:cubicBezTo>
                <a:cubicBezTo>
                  <a:pt x="719" y="108"/>
                  <a:pt x="721" y="107"/>
                  <a:pt x="722" y="107"/>
                </a:cubicBezTo>
                <a:cubicBezTo>
                  <a:pt x="723" y="106"/>
                  <a:pt x="723" y="106"/>
                  <a:pt x="722" y="106"/>
                </a:cubicBezTo>
                <a:cubicBezTo>
                  <a:pt x="721" y="105"/>
                  <a:pt x="721" y="105"/>
                  <a:pt x="720" y="106"/>
                </a:cubicBezTo>
                <a:cubicBezTo>
                  <a:pt x="719" y="106"/>
                  <a:pt x="717" y="107"/>
                  <a:pt x="716" y="107"/>
                </a:cubicBezTo>
                <a:cubicBezTo>
                  <a:pt x="715" y="106"/>
                  <a:pt x="714" y="106"/>
                  <a:pt x="713" y="105"/>
                </a:cubicBezTo>
                <a:cubicBezTo>
                  <a:pt x="711" y="103"/>
                  <a:pt x="708" y="102"/>
                  <a:pt x="705" y="100"/>
                </a:cubicBezTo>
                <a:cubicBezTo>
                  <a:pt x="701" y="98"/>
                  <a:pt x="697" y="97"/>
                  <a:pt x="693" y="97"/>
                </a:cubicBezTo>
                <a:cubicBezTo>
                  <a:pt x="690" y="97"/>
                  <a:pt x="688" y="96"/>
                  <a:pt x="685" y="96"/>
                </a:cubicBezTo>
                <a:lnTo>
                  <a:pt x="664" y="96"/>
                </a:lnTo>
                <a:lnTo>
                  <a:pt x="635" y="96"/>
                </a:lnTo>
                <a:lnTo>
                  <a:pt x="633" y="74"/>
                </a:lnTo>
                <a:cubicBezTo>
                  <a:pt x="646" y="83"/>
                  <a:pt x="644" y="81"/>
                  <a:pt x="644" y="81"/>
                </a:cubicBezTo>
                <a:cubicBezTo>
                  <a:pt x="644" y="80"/>
                  <a:pt x="635" y="74"/>
                  <a:pt x="635" y="74"/>
                </a:cubicBezTo>
                <a:lnTo>
                  <a:pt x="633" y="73"/>
                </a:lnTo>
                <a:cubicBezTo>
                  <a:pt x="633" y="73"/>
                  <a:pt x="633" y="73"/>
                  <a:pt x="633" y="73"/>
                </a:cubicBezTo>
                <a:cubicBezTo>
                  <a:pt x="639" y="59"/>
                  <a:pt x="637" y="61"/>
                  <a:pt x="637" y="61"/>
                </a:cubicBezTo>
                <a:cubicBezTo>
                  <a:pt x="636" y="62"/>
                  <a:pt x="632" y="71"/>
                  <a:pt x="632" y="71"/>
                </a:cubicBezTo>
                <a:lnTo>
                  <a:pt x="632" y="73"/>
                </a:lnTo>
                <a:cubicBezTo>
                  <a:pt x="632" y="73"/>
                  <a:pt x="632" y="73"/>
                  <a:pt x="632" y="73"/>
                </a:cubicBezTo>
                <a:lnTo>
                  <a:pt x="631" y="73"/>
                </a:lnTo>
                <a:cubicBezTo>
                  <a:pt x="626" y="74"/>
                  <a:pt x="623" y="74"/>
                  <a:pt x="621" y="74"/>
                </a:cubicBezTo>
                <a:cubicBezTo>
                  <a:pt x="620" y="73"/>
                  <a:pt x="618" y="72"/>
                  <a:pt x="618" y="72"/>
                </a:cubicBezTo>
                <a:lnTo>
                  <a:pt x="616" y="72"/>
                </a:lnTo>
                <a:cubicBezTo>
                  <a:pt x="616" y="72"/>
                  <a:pt x="616" y="71"/>
                  <a:pt x="616" y="71"/>
                </a:cubicBezTo>
                <a:cubicBezTo>
                  <a:pt x="623" y="57"/>
                  <a:pt x="621" y="59"/>
                  <a:pt x="621" y="59"/>
                </a:cubicBezTo>
                <a:cubicBezTo>
                  <a:pt x="620" y="59"/>
                  <a:pt x="615" y="70"/>
                  <a:pt x="615" y="70"/>
                </a:cubicBezTo>
                <a:lnTo>
                  <a:pt x="615" y="71"/>
                </a:lnTo>
                <a:cubicBezTo>
                  <a:pt x="615" y="71"/>
                  <a:pt x="615" y="71"/>
                  <a:pt x="615" y="71"/>
                </a:cubicBezTo>
                <a:lnTo>
                  <a:pt x="614" y="71"/>
                </a:lnTo>
                <a:cubicBezTo>
                  <a:pt x="597" y="73"/>
                  <a:pt x="600" y="74"/>
                  <a:pt x="600" y="74"/>
                </a:cubicBezTo>
                <a:cubicBezTo>
                  <a:pt x="601" y="74"/>
                  <a:pt x="613" y="73"/>
                  <a:pt x="613" y="73"/>
                </a:cubicBezTo>
                <a:lnTo>
                  <a:pt x="615" y="72"/>
                </a:lnTo>
                <a:cubicBezTo>
                  <a:pt x="615" y="72"/>
                  <a:pt x="615" y="72"/>
                  <a:pt x="615" y="72"/>
                </a:cubicBezTo>
                <a:lnTo>
                  <a:pt x="614" y="84"/>
                </a:lnTo>
                <a:cubicBezTo>
                  <a:pt x="614" y="84"/>
                  <a:pt x="614" y="84"/>
                  <a:pt x="614" y="84"/>
                </a:cubicBezTo>
                <a:lnTo>
                  <a:pt x="613" y="96"/>
                </a:lnTo>
                <a:lnTo>
                  <a:pt x="592" y="96"/>
                </a:lnTo>
                <a:lnTo>
                  <a:pt x="592" y="78"/>
                </a:lnTo>
                <a:lnTo>
                  <a:pt x="574" y="78"/>
                </a:lnTo>
                <a:lnTo>
                  <a:pt x="574" y="72"/>
                </a:lnTo>
                <a:lnTo>
                  <a:pt x="506" y="72"/>
                </a:lnTo>
                <a:lnTo>
                  <a:pt x="506" y="78"/>
                </a:lnTo>
                <a:lnTo>
                  <a:pt x="487" y="78"/>
                </a:lnTo>
                <a:lnTo>
                  <a:pt x="487" y="96"/>
                </a:lnTo>
                <a:lnTo>
                  <a:pt x="480" y="96"/>
                </a:lnTo>
                <a:lnTo>
                  <a:pt x="480" y="75"/>
                </a:lnTo>
                <a:lnTo>
                  <a:pt x="480" y="73"/>
                </a:lnTo>
                <a:lnTo>
                  <a:pt x="480" y="54"/>
                </a:lnTo>
                <a:lnTo>
                  <a:pt x="458" y="43"/>
                </a:lnTo>
                <a:lnTo>
                  <a:pt x="435" y="54"/>
                </a:lnTo>
                <a:lnTo>
                  <a:pt x="435" y="73"/>
                </a:lnTo>
                <a:lnTo>
                  <a:pt x="435" y="75"/>
                </a:lnTo>
                <a:lnTo>
                  <a:pt x="435" y="96"/>
                </a:lnTo>
                <a:lnTo>
                  <a:pt x="427" y="96"/>
                </a:lnTo>
                <a:lnTo>
                  <a:pt x="427" y="69"/>
                </a:lnTo>
                <a:lnTo>
                  <a:pt x="381" y="81"/>
                </a:lnTo>
                <a:cubicBezTo>
                  <a:pt x="380" y="77"/>
                  <a:pt x="375" y="74"/>
                  <a:pt x="370" y="74"/>
                </a:cubicBezTo>
                <a:lnTo>
                  <a:pt x="358" y="74"/>
                </a:lnTo>
                <a:lnTo>
                  <a:pt x="358" y="68"/>
                </a:lnTo>
                <a:lnTo>
                  <a:pt x="356" y="68"/>
                </a:lnTo>
                <a:lnTo>
                  <a:pt x="356" y="63"/>
                </a:lnTo>
                <a:lnTo>
                  <a:pt x="354" y="63"/>
                </a:lnTo>
                <a:lnTo>
                  <a:pt x="354" y="55"/>
                </a:lnTo>
                <a:lnTo>
                  <a:pt x="352" y="55"/>
                </a:lnTo>
                <a:cubicBezTo>
                  <a:pt x="352" y="51"/>
                  <a:pt x="349" y="49"/>
                  <a:pt x="345" y="49"/>
                </a:cubicBezTo>
                <a:cubicBezTo>
                  <a:pt x="341" y="49"/>
                  <a:pt x="338" y="51"/>
                  <a:pt x="338" y="55"/>
                </a:cubicBezTo>
                <a:lnTo>
                  <a:pt x="336" y="55"/>
                </a:lnTo>
                <a:lnTo>
                  <a:pt x="336" y="63"/>
                </a:lnTo>
                <a:lnTo>
                  <a:pt x="334" y="63"/>
                </a:lnTo>
                <a:lnTo>
                  <a:pt x="334" y="68"/>
                </a:lnTo>
                <a:lnTo>
                  <a:pt x="332" y="68"/>
                </a:lnTo>
                <a:lnTo>
                  <a:pt x="332" y="72"/>
                </a:lnTo>
                <a:lnTo>
                  <a:pt x="319" y="72"/>
                </a:lnTo>
                <a:lnTo>
                  <a:pt x="319" y="69"/>
                </a:lnTo>
                <a:cubicBezTo>
                  <a:pt x="319" y="66"/>
                  <a:pt x="316" y="63"/>
                  <a:pt x="312" y="63"/>
                </a:cubicBezTo>
                <a:lnTo>
                  <a:pt x="287" y="63"/>
                </a:lnTo>
                <a:lnTo>
                  <a:pt x="287" y="54"/>
                </a:lnTo>
                <a:lnTo>
                  <a:pt x="277" y="54"/>
                </a:lnTo>
                <a:lnTo>
                  <a:pt x="276" y="82"/>
                </a:lnTo>
                <a:lnTo>
                  <a:pt x="274" y="82"/>
                </a:lnTo>
                <a:lnTo>
                  <a:pt x="273" y="47"/>
                </a:lnTo>
                <a:lnTo>
                  <a:pt x="264" y="47"/>
                </a:lnTo>
                <a:lnTo>
                  <a:pt x="262" y="82"/>
                </a:lnTo>
                <a:lnTo>
                  <a:pt x="258" y="82"/>
                </a:lnTo>
                <a:lnTo>
                  <a:pt x="258" y="97"/>
                </a:lnTo>
                <a:lnTo>
                  <a:pt x="251" y="97"/>
                </a:lnTo>
                <a:lnTo>
                  <a:pt x="251" y="52"/>
                </a:lnTo>
                <a:lnTo>
                  <a:pt x="246" y="52"/>
                </a:lnTo>
                <a:lnTo>
                  <a:pt x="246" y="48"/>
                </a:lnTo>
                <a:lnTo>
                  <a:pt x="225" y="48"/>
                </a:lnTo>
                <a:lnTo>
                  <a:pt x="225" y="52"/>
                </a:lnTo>
                <a:lnTo>
                  <a:pt x="220" y="52"/>
                </a:lnTo>
                <a:lnTo>
                  <a:pt x="220" y="95"/>
                </a:lnTo>
                <a:lnTo>
                  <a:pt x="220" y="97"/>
                </a:lnTo>
                <a:lnTo>
                  <a:pt x="213" y="97"/>
                </a:lnTo>
                <a:lnTo>
                  <a:pt x="213" y="96"/>
                </a:lnTo>
                <a:lnTo>
                  <a:pt x="210" y="96"/>
                </a:lnTo>
                <a:lnTo>
                  <a:pt x="210" y="78"/>
                </a:lnTo>
                <a:lnTo>
                  <a:pt x="207" y="78"/>
                </a:lnTo>
                <a:lnTo>
                  <a:pt x="205" y="78"/>
                </a:lnTo>
                <a:lnTo>
                  <a:pt x="205" y="96"/>
                </a:lnTo>
                <a:lnTo>
                  <a:pt x="201" y="96"/>
                </a:lnTo>
                <a:lnTo>
                  <a:pt x="201" y="75"/>
                </a:lnTo>
                <a:lnTo>
                  <a:pt x="188" y="72"/>
                </a:lnTo>
                <a:lnTo>
                  <a:pt x="188" y="75"/>
                </a:lnTo>
                <a:lnTo>
                  <a:pt x="188" y="79"/>
                </a:lnTo>
                <a:lnTo>
                  <a:pt x="175" y="82"/>
                </a:lnTo>
                <a:lnTo>
                  <a:pt x="175" y="92"/>
                </a:lnTo>
                <a:lnTo>
                  <a:pt x="175" y="93"/>
                </a:lnTo>
                <a:cubicBezTo>
                  <a:pt x="174" y="93"/>
                  <a:pt x="173" y="92"/>
                  <a:pt x="173" y="92"/>
                </a:cubicBezTo>
                <a:lnTo>
                  <a:pt x="165" y="87"/>
                </a:lnTo>
                <a:cubicBezTo>
                  <a:pt x="163" y="86"/>
                  <a:pt x="161" y="85"/>
                  <a:pt x="159" y="84"/>
                </a:cubicBezTo>
                <a:lnTo>
                  <a:pt x="151" y="81"/>
                </a:lnTo>
                <a:cubicBezTo>
                  <a:pt x="150" y="79"/>
                  <a:pt x="148" y="77"/>
                  <a:pt x="146" y="76"/>
                </a:cubicBezTo>
                <a:lnTo>
                  <a:pt x="140" y="73"/>
                </a:lnTo>
                <a:lnTo>
                  <a:pt x="134" y="78"/>
                </a:lnTo>
                <a:lnTo>
                  <a:pt x="127" y="80"/>
                </a:lnTo>
                <a:lnTo>
                  <a:pt x="125" y="77"/>
                </a:lnTo>
                <a:lnTo>
                  <a:pt x="124" y="77"/>
                </a:lnTo>
                <a:lnTo>
                  <a:pt x="118" y="84"/>
                </a:lnTo>
                <a:lnTo>
                  <a:pt x="114" y="85"/>
                </a:lnTo>
                <a:lnTo>
                  <a:pt x="105" y="93"/>
                </a:lnTo>
                <a:cubicBezTo>
                  <a:pt x="101" y="94"/>
                  <a:pt x="97" y="94"/>
                  <a:pt x="93" y="95"/>
                </a:cubicBezTo>
                <a:lnTo>
                  <a:pt x="92" y="95"/>
                </a:lnTo>
                <a:lnTo>
                  <a:pt x="85" y="97"/>
                </a:lnTo>
                <a:lnTo>
                  <a:pt x="0" y="97"/>
                </a:lnTo>
                <a:lnTo>
                  <a:pt x="0" y="110"/>
                </a:lnTo>
                <a:lnTo>
                  <a:pt x="114" y="110"/>
                </a:lnTo>
                <a:lnTo>
                  <a:pt x="136" y="110"/>
                </a:lnTo>
                <a:lnTo>
                  <a:pt x="448" y="110"/>
                </a:lnTo>
                <a:lnTo>
                  <a:pt x="621" y="110"/>
                </a:lnTo>
                <a:lnTo>
                  <a:pt x="664" y="110"/>
                </a:lnTo>
                <a:lnTo>
                  <a:pt x="685" y="110"/>
                </a:lnTo>
                <a:cubicBezTo>
                  <a:pt x="693" y="110"/>
                  <a:pt x="700" y="110"/>
                  <a:pt x="707" y="113"/>
                </a:cubicBezTo>
                <a:cubicBezTo>
                  <a:pt x="714" y="116"/>
                  <a:pt x="718" y="122"/>
                  <a:pt x="724" y="124"/>
                </a:cubicBezTo>
                <a:cubicBezTo>
                  <a:pt x="730" y="126"/>
                  <a:pt x="738" y="126"/>
                  <a:pt x="745" y="126"/>
                </a:cubicBezTo>
                <a:lnTo>
                  <a:pt x="756" y="126"/>
                </a:lnTo>
                <a:cubicBezTo>
                  <a:pt x="759" y="126"/>
                  <a:pt x="763" y="126"/>
                  <a:pt x="767" y="127"/>
                </a:cubicBezTo>
                <a:cubicBezTo>
                  <a:pt x="774" y="128"/>
                  <a:pt x="781" y="131"/>
                  <a:pt x="785" y="136"/>
                </a:cubicBezTo>
                <a:lnTo>
                  <a:pt x="789" y="138"/>
                </a:lnTo>
                <a:lnTo>
                  <a:pt x="792" y="139"/>
                </a:lnTo>
                <a:lnTo>
                  <a:pt x="796" y="140"/>
                </a:lnTo>
                <a:cubicBezTo>
                  <a:pt x="797" y="140"/>
                  <a:pt x="799" y="140"/>
                  <a:pt x="800" y="141"/>
                </a:cubicBezTo>
                <a:cubicBezTo>
                  <a:pt x="805" y="141"/>
                  <a:pt x="811" y="141"/>
                  <a:pt x="817" y="141"/>
                </a:cubicBezTo>
                <a:cubicBezTo>
                  <a:pt x="822" y="141"/>
                  <a:pt x="828" y="140"/>
                  <a:pt x="833" y="141"/>
                </a:cubicBezTo>
                <a:cubicBezTo>
                  <a:pt x="839" y="142"/>
                  <a:pt x="844" y="145"/>
                  <a:pt x="849" y="148"/>
                </a:cubicBezTo>
                <a:cubicBezTo>
                  <a:pt x="853" y="151"/>
                  <a:pt x="857" y="154"/>
                  <a:pt x="862" y="156"/>
                </a:cubicBezTo>
                <a:cubicBezTo>
                  <a:pt x="863" y="156"/>
                  <a:pt x="865" y="156"/>
                  <a:pt x="866" y="156"/>
                </a:cubicBezTo>
                <a:cubicBezTo>
                  <a:pt x="867" y="156"/>
                  <a:pt x="869" y="157"/>
                  <a:pt x="870" y="157"/>
                </a:cubicBezTo>
                <a:cubicBezTo>
                  <a:pt x="873" y="157"/>
                  <a:pt x="875" y="157"/>
                  <a:pt x="878" y="157"/>
                </a:cubicBezTo>
                <a:lnTo>
                  <a:pt x="912" y="157"/>
                </a:lnTo>
                <a:lnTo>
                  <a:pt x="1044" y="157"/>
                </a:lnTo>
                <a:lnTo>
                  <a:pt x="1177" y="157"/>
                </a:lnTo>
                <a:lnTo>
                  <a:pt x="1210" y="157"/>
                </a:lnTo>
                <a:cubicBezTo>
                  <a:pt x="1213" y="157"/>
                  <a:pt x="1215" y="157"/>
                  <a:pt x="1218" y="157"/>
                </a:cubicBezTo>
                <a:cubicBezTo>
                  <a:pt x="1220" y="157"/>
                  <a:pt x="1221" y="156"/>
                  <a:pt x="1222" y="156"/>
                </a:cubicBezTo>
                <a:cubicBezTo>
                  <a:pt x="1224" y="156"/>
                  <a:pt x="1225" y="156"/>
                  <a:pt x="1226" y="156"/>
                </a:cubicBezTo>
                <a:cubicBezTo>
                  <a:pt x="1231" y="154"/>
                  <a:pt x="1235" y="151"/>
                  <a:pt x="1240" y="148"/>
                </a:cubicBezTo>
                <a:cubicBezTo>
                  <a:pt x="1244" y="145"/>
                  <a:pt x="1249" y="142"/>
                  <a:pt x="1255" y="141"/>
                </a:cubicBezTo>
                <a:cubicBezTo>
                  <a:pt x="1260" y="140"/>
                  <a:pt x="1266" y="141"/>
                  <a:pt x="1272" y="141"/>
                </a:cubicBezTo>
                <a:cubicBezTo>
                  <a:pt x="1277" y="141"/>
                  <a:pt x="1283" y="141"/>
                  <a:pt x="1288" y="141"/>
                </a:cubicBezTo>
                <a:cubicBezTo>
                  <a:pt x="1290" y="140"/>
                  <a:pt x="1291" y="140"/>
                  <a:pt x="1292" y="140"/>
                </a:cubicBezTo>
                <a:lnTo>
                  <a:pt x="1296" y="139"/>
                </a:lnTo>
                <a:lnTo>
                  <a:pt x="1300" y="138"/>
                </a:lnTo>
                <a:lnTo>
                  <a:pt x="1303" y="136"/>
                </a:lnTo>
                <a:cubicBezTo>
                  <a:pt x="1307" y="131"/>
                  <a:pt x="1314" y="128"/>
                  <a:pt x="1321" y="127"/>
                </a:cubicBezTo>
                <a:cubicBezTo>
                  <a:pt x="1325" y="126"/>
                  <a:pt x="1329" y="126"/>
                  <a:pt x="1332" y="126"/>
                </a:cubicBezTo>
                <a:lnTo>
                  <a:pt x="1343" y="126"/>
                </a:lnTo>
                <a:cubicBezTo>
                  <a:pt x="1350" y="126"/>
                  <a:pt x="1358" y="126"/>
                  <a:pt x="1364" y="124"/>
                </a:cubicBezTo>
                <a:cubicBezTo>
                  <a:pt x="1370" y="122"/>
                  <a:pt x="1374" y="116"/>
                  <a:pt x="1381" y="113"/>
                </a:cubicBezTo>
                <a:cubicBezTo>
                  <a:pt x="1388" y="110"/>
                  <a:pt x="1396" y="110"/>
                  <a:pt x="1403" y="110"/>
                </a:cubicBezTo>
                <a:lnTo>
                  <a:pt x="1424" y="110"/>
                </a:lnTo>
                <a:lnTo>
                  <a:pt x="1467" y="110"/>
                </a:lnTo>
                <a:lnTo>
                  <a:pt x="1640" y="110"/>
                </a:lnTo>
                <a:lnTo>
                  <a:pt x="1952" y="110"/>
                </a:lnTo>
                <a:lnTo>
                  <a:pt x="1974" y="110"/>
                </a:lnTo>
                <a:lnTo>
                  <a:pt x="2142" y="110"/>
                </a:lnTo>
                <a:lnTo>
                  <a:pt x="2142" y="97"/>
                </a:lnTo>
                <a:close/>
                <a:moveTo>
                  <a:pt x="318" y="82"/>
                </a:moveTo>
                <a:lnTo>
                  <a:pt x="291" y="82"/>
                </a:lnTo>
                <a:lnTo>
                  <a:pt x="291" y="78"/>
                </a:lnTo>
                <a:lnTo>
                  <a:pt x="303" y="78"/>
                </a:lnTo>
                <a:lnTo>
                  <a:pt x="303" y="73"/>
                </a:lnTo>
                <a:lnTo>
                  <a:pt x="318" y="73"/>
                </a:lnTo>
                <a:lnTo>
                  <a:pt x="318" y="82"/>
                </a:lnTo>
                <a:close/>
                <a:moveTo>
                  <a:pt x="318" y="72"/>
                </a:moveTo>
                <a:lnTo>
                  <a:pt x="302" y="72"/>
                </a:lnTo>
                <a:lnTo>
                  <a:pt x="302" y="77"/>
                </a:lnTo>
                <a:lnTo>
                  <a:pt x="290" y="77"/>
                </a:lnTo>
                <a:lnTo>
                  <a:pt x="290" y="82"/>
                </a:lnTo>
                <a:lnTo>
                  <a:pt x="288" y="82"/>
                </a:lnTo>
                <a:lnTo>
                  <a:pt x="287" y="64"/>
                </a:lnTo>
                <a:lnTo>
                  <a:pt x="312" y="64"/>
                </a:lnTo>
                <a:cubicBezTo>
                  <a:pt x="315" y="64"/>
                  <a:pt x="318" y="66"/>
                  <a:pt x="318" y="69"/>
                </a:cubicBezTo>
                <a:lnTo>
                  <a:pt x="318" y="72"/>
                </a:lnTo>
                <a:close/>
                <a:moveTo>
                  <a:pt x="332" y="97"/>
                </a:moveTo>
                <a:lnTo>
                  <a:pt x="329" y="97"/>
                </a:lnTo>
                <a:lnTo>
                  <a:pt x="329" y="82"/>
                </a:lnTo>
                <a:lnTo>
                  <a:pt x="319" y="82"/>
                </a:lnTo>
                <a:lnTo>
                  <a:pt x="319" y="73"/>
                </a:lnTo>
                <a:lnTo>
                  <a:pt x="332" y="73"/>
                </a:lnTo>
                <a:lnTo>
                  <a:pt x="332" y="97"/>
                </a:lnTo>
                <a:close/>
                <a:moveTo>
                  <a:pt x="369" y="85"/>
                </a:moveTo>
                <a:lnTo>
                  <a:pt x="369" y="97"/>
                </a:lnTo>
                <a:lnTo>
                  <a:pt x="358" y="97"/>
                </a:lnTo>
                <a:lnTo>
                  <a:pt x="358" y="75"/>
                </a:lnTo>
                <a:lnTo>
                  <a:pt x="370" y="75"/>
                </a:lnTo>
                <a:cubicBezTo>
                  <a:pt x="375" y="75"/>
                  <a:pt x="379" y="78"/>
                  <a:pt x="380" y="82"/>
                </a:cubicBezTo>
                <a:lnTo>
                  <a:pt x="369" y="85"/>
                </a:lnTo>
                <a:close/>
                <a:moveTo>
                  <a:pt x="626" y="75"/>
                </a:moveTo>
                <a:cubicBezTo>
                  <a:pt x="626" y="76"/>
                  <a:pt x="626" y="76"/>
                  <a:pt x="625" y="77"/>
                </a:cubicBezTo>
                <a:cubicBezTo>
                  <a:pt x="625" y="77"/>
                  <a:pt x="624" y="76"/>
                  <a:pt x="623" y="75"/>
                </a:cubicBezTo>
                <a:cubicBezTo>
                  <a:pt x="624" y="75"/>
                  <a:pt x="625" y="75"/>
                  <a:pt x="626" y="75"/>
                </a:cubicBezTo>
                <a:close/>
                <a:moveTo>
                  <a:pt x="621" y="96"/>
                </a:moveTo>
                <a:lnTo>
                  <a:pt x="617" y="96"/>
                </a:lnTo>
                <a:lnTo>
                  <a:pt x="616" y="84"/>
                </a:lnTo>
                <a:cubicBezTo>
                  <a:pt x="619" y="84"/>
                  <a:pt x="622" y="83"/>
                  <a:pt x="622" y="83"/>
                </a:cubicBezTo>
                <a:lnTo>
                  <a:pt x="623" y="83"/>
                </a:lnTo>
                <a:cubicBezTo>
                  <a:pt x="623" y="83"/>
                  <a:pt x="623" y="83"/>
                  <a:pt x="623" y="83"/>
                </a:cubicBezTo>
                <a:lnTo>
                  <a:pt x="623" y="96"/>
                </a:lnTo>
                <a:lnTo>
                  <a:pt x="621" y="96"/>
                </a:lnTo>
                <a:close/>
                <a:moveTo>
                  <a:pt x="623" y="82"/>
                </a:moveTo>
                <a:lnTo>
                  <a:pt x="623" y="82"/>
                </a:lnTo>
                <a:cubicBezTo>
                  <a:pt x="620" y="82"/>
                  <a:pt x="618" y="83"/>
                  <a:pt x="616" y="83"/>
                </a:cubicBezTo>
                <a:lnTo>
                  <a:pt x="616" y="72"/>
                </a:lnTo>
                <a:lnTo>
                  <a:pt x="616" y="73"/>
                </a:lnTo>
                <a:cubicBezTo>
                  <a:pt x="617" y="73"/>
                  <a:pt x="618" y="74"/>
                  <a:pt x="619" y="75"/>
                </a:cubicBezTo>
                <a:cubicBezTo>
                  <a:pt x="616" y="75"/>
                  <a:pt x="618" y="75"/>
                  <a:pt x="618" y="75"/>
                </a:cubicBezTo>
                <a:cubicBezTo>
                  <a:pt x="618" y="76"/>
                  <a:pt x="619" y="76"/>
                  <a:pt x="620" y="76"/>
                </a:cubicBezTo>
                <a:cubicBezTo>
                  <a:pt x="622" y="77"/>
                  <a:pt x="624" y="78"/>
                  <a:pt x="625" y="78"/>
                </a:cubicBezTo>
                <a:cubicBezTo>
                  <a:pt x="624" y="80"/>
                  <a:pt x="623" y="81"/>
                  <a:pt x="623" y="81"/>
                </a:cubicBezTo>
                <a:lnTo>
                  <a:pt x="623" y="82"/>
                </a:lnTo>
                <a:cubicBezTo>
                  <a:pt x="623" y="82"/>
                  <a:pt x="623" y="82"/>
                  <a:pt x="623" y="82"/>
                </a:cubicBezTo>
                <a:close/>
                <a:moveTo>
                  <a:pt x="626" y="96"/>
                </a:moveTo>
                <a:lnTo>
                  <a:pt x="624" y="83"/>
                </a:lnTo>
                <a:cubicBezTo>
                  <a:pt x="633" y="89"/>
                  <a:pt x="631" y="87"/>
                  <a:pt x="631" y="87"/>
                </a:cubicBezTo>
                <a:cubicBezTo>
                  <a:pt x="632" y="87"/>
                  <a:pt x="625" y="83"/>
                  <a:pt x="625" y="83"/>
                </a:cubicBezTo>
                <a:lnTo>
                  <a:pt x="624" y="82"/>
                </a:lnTo>
                <a:cubicBezTo>
                  <a:pt x="624" y="82"/>
                  <a:pt x="624" y="82"/>
                  <a:pt x="624" y="82"/>
                </a:cubicBezTo>
                <a:cubicBezTo>
                  <a:pt x="625" y="81"/>
                  <a:pt x="625" y="80"/>
                  <a:pt x="626" y="79"/>
                </a:cubicBezTo>
                <a:cubicBezTo>
                  <a:pt x="629" y="81"/>
                  <a:pt x="628" y="80"/>
                  <a:pt x="628" y="80"/>
                </a:cubicBezTo>
                <a:cubicBezTo>
                  <a:pt x="628" y="79"/>
                  <a:pt x="627" y="79"/>
                  <a:pt x="626" y="78"/>
                </a:cubicBezTo>
                <a:cubicBezTo>
                  <a:pt x="627" y="76"/>
                  <a:pt x="627" y="75"/>
                  <a:pt x="627" y="75"/>
                </a:cubicBezTo>
                <a:cubicBezTo>
                  <a:pt x="629" y="75"/>
                  <a:pt x="630" y="75"/>
                  <a:pt x="630" y="75"/>
                </a:cubicBezTo>
                <a:lnTo>
                  <a:pt x="632" y="74"/>
                </a:lnTo>
                <a:cubicBezTo>
                  <a:pt x="632" y="74"/>
                  <a:pt x="632" y="74"/>
                  <a:pt x="632" y="74"/>
                </a:cubicBezTo>
                <a:lnTo>
                  <a:pt x="632" y="96"/>
                </a:lnTo>
                <a:lnTo>
                  <a:pt x="626" y="96"/>
                </a:lnTo>
                <a:close/>
                <a:moveTo>
                  <a:pt x="1489" y="76"/>
                </a:moveTo>
                <a:lnTo>
                  <a:pt x="1486" y="72"/>
                </a:lnTo>
                <a:lnTo>
                  <a:pt x="1489" y="68"/>
                </a:lnTo>
                <a:lnTo>
                  <a:pt x="1492" y="72"/>
                </a:lnTo>
                <a:lnTo>
                  <a:pt x="1489" y="76"/>
                </a:lnTo>
                <a:close/>
                <a:moveTo>
                  <a:pt x="1493" y="73"/>
                </a:moveTo>
                <a:lnTo>
                  <a:pt x="1496" y="84"/>
                </a:lnTo>
                <a:lnTo>
                  <a:pt x="1490" y="77"/>
                </a:lnTo>
                <a:lnTo>
                  <a:pt x="1493" y="73"/>
                </a:lnTo>
                <a:close/>
                <a:moveTo>
                  <a:pt x="1488" y="77"/>
                </a:moveTo>
                <a:lnTo>
                  <a:pt x="1482" y="84"/>
                </a:lnTo>
                <a:lnTo>
                  <a:pt x="1485" y="73"/>
                </a:lnTo>
                <a:lnTo>
                  <a:pt x="1488" y="77"/>
                </a:lnTo>
                <a:close/>
                <a:moveTo>
                  <a:pt x="1491" y="66"/>
                </a:moveTo>
                <a:lnTo>
                  <a:pt x="1492" y="70"/>
                </a:lnTo>
                <a:lnTo>
                  <a:pt x="1490" y="67"/>
                </a:lnTo>
                <a:lnTo>
                  <a:pt x="1491" y="66"/>
                </a:lnTo>
                <a:close/>
                <a:moveTo>
                  <a:pt x="1489" y="59"/>
                </a:moveTo>
                <a:lnTo>
                  <a:pt x="1490" y="63"/>
                </a:lnTo>
                <a:lnTo>
                  <a:pt x="1488" y="62"/>
                </a:lnTo>
                <a:lnTo>
                  <a:pt x="1489" y="59"/>
                </a:lnTo>
                <a:close/>
                <a:moveTo>
                  <a:pt x="1490" y="66"/>
                </a:moveTo>
                <a:lnTo>
                  <a:pt x="1489" y="66"/>
                </a:lnTo>
                <a:lnTo>
                  <a:pt x="1488" y="65"/>
                </a:lnTo>
                <a:lnTo>
                  <a:pt x="1490" y="66"/>
                </a:lnTo>
                <a:close/>
                <a:moveTo>
                  <a:pt x="1487" y="66"/>
                </a:moveTo>
                <a:lnTo>
                  <a:pt x="1488" y="67"/>
                </a:lnTo>
                <a:lnTo>
                  <a:pt x="1486" y="70"/>
                </a:lnTo>
                <a:lnTo>
                  <a:pt x="1487" y="66"/>
                </a:lnTo>
                <a:close/>
                <a:moveTo>
                  <a:pt x="1477" y="92"/>
                </a:moveTo>
                <a:lnTo>
                  <a:pt x="1475" y="92"/>
                </a:lnTo>
                <a:lnTo>
                  <a:pt x="1474" y="93"/>
                </a:lnTo>
                <a:lnTo>
                  <a:pt x="1471" y="93"/>
                </a:lnTo>
                <a:lnTo>
                  <a:pt x="1471" y="76"/>
                </a:lnTo>
                <a:lnTo>
                  <a:pt x="1471" y="70"/>
                </a:lnTo>
                <a:cubicBezTo>
                  <a:pt x="1472" y="70"/>
                  <a:pt x="1472" y="70"/>
                  <a:pt x="1472" y="70"/>
                </a:cubicBezTo>
                <a:lnTo>
                  <a:pt x="1477" y="61"/>
                </a:lnTo>
                <a:lnTo>
                  <a:pt x="1486" y="64"/>
                </a:lnTo>
                <a:lnTo>
                  <a:pt x="1479" y="91"/>
                </a:lnTo>
                <a:lnTo>
                  <a:pt x="1477" y="92"/>
                </a:lnTo>
                <a:close/>
                <a:moveTo>
                  <a:pt x="1483" y="90"/>
                </a:moveTo>
                <a:lnTo>
                  <a:pt x="1481" y="91"/>
                </a:lnTo>
                <a:lnTo>
                  <a:pt x="1481" y="87"/>
                </a:lnTo>
                <a:lnTo>
                  <a:pt x="1489" y="78"/>
                </a:lnTo>
                <a:lnTo>
                  <a:pt x="1496" y="86"/>
                </a:lnTo>
                <a:lnTo>
                  <a:pt x="1483" y="90"/>
                </a:lnTo>
                <a:close/>
                <a:moveTo>
                  <a:pt x="1503" y="78"/>
                </a:moveTo>
                <a:lnTo>
                  <a:pt x="1501" y="78"/>
                </a:lnTo>
                <a:lnTo>
                  <a:pt x="1501" y="85"/>
                </a:lnTo>
                <a:lnTo>
                  <a:pt x="1498" y="86"/>
                </a:lnTo>
                <a:lnTo>
                  <a:pt x="1493" y="67"/>
                </a:lnTo>
                <a:lnTo>
                  <a:pt x="1503" y="71"/>
                </a:lnTo>
                <a:lnTo>
                  <a:pt x="1503" y="78"/>
                </a:lnTo>
                <a:close/>
                <a:moveTo>
                  <a:pt x="1705" y="97"/>
                </a:moveTo>
                <a:lnTo>
                  <a:pt x="1701" y="97"/>
                </a:lnTo>
                <a:lnTo>
                  <a:pt x="1701" y="93"/>
                </a:lnTo>
                <a:cubicBezTo>
                  <a:pt x="1701" y="89"/>
                  <a:pt x="1697" y="85"/>
                  <a:pt x="1692" y="84"/>
                </a:cubicBezTo>
                <a:lnTo>
                  <a:pt x="1692" y="76"/>
                </a:lnTo>
                <a:cubicBezTo>
                  <a:pt x="1692" y="75"/>
                  <a:pt x="1693" y="74"/>
                  <a:pt x="1694" y="74"/>
                </a:cubicBezTo>
                <a:lnTo>
                  <a:pt x="1705" y="74"/>
                </a:lnTo>
                <a:cubicBezTo>
                  <a:pt x="1705" y="74"/>
                  <a:pt x="1705" y="74"/>
                  <a:pt x="1705" y="75"/>
                </a:cubicBezTo>
                <a:cubicBezTo>
                  <a:pt x="1705" y="75"/>
                  <a:pt x="1705" y="76"/>
                  <a:pt x="1705" y="77"/>
                </a:cubicBezTo>
                <a:lnTo>
                  <a:pt x="1705" y="97"/>
                </a:lnTo>
                <a:close/>
                <a:moveTo>
                  <a:pt x="1713" y="97"/>
                </a:moveTo>
                <a:lnTo>
                  <a:pt x="1716" y="95"/>
                </a:lnTo>
                <a:lnTo>
                  <a:pt x="1717" y="97"/>
                </a:lnTo>
                <a:lnTo>
                  <a:pt x="1713" y="97"/>
                </a:lnTo>
                <a:close/>
                <a:moveTo>
                  <a:pt x="1721" y="97"/>
                </a:moveTo>
                <a:lnTo>
                  <a:pt x="1719" y="97"/>
                </a:lnTo>
                <a:lnTo>
                  <a:pt x="1717" y="94"/>
                </a:lnTo>
                <a:lnTo>
                  <a:pt x="1721" y="91"/>
                </a:lnTo>
                <a:lnTo>
                  <a:pt x="1721" y="97"/>
                </a:lnTo>
                <a:close/>
                <a:moveTo>
                  <a:pt x="1721" y="90"/>
                </a:moveTo>
                <a:lnTo>
                  <a:pt x="1716" y="93"/>
                </a:lnTo>
                <a:lnTo>
                  <a:pt x="1708" y="86"/>
                </a:lnTo>
                <a:lnTo>
                  <a:pt x="1708" y="88"/>
                </a:lnTo>
                <a:lnTo>
                  <a:pt x="1715" y="94"/>
                </a:lnTo>
                <a:lnTo>
                  <a:pt x="1711" y="97"/>
                </a:lnTo>
                <a:lnTo>
                  <a:pt x="1707" y="97"/>
                </a:lnTo>
                <a:lnTo>
                  <a:pt x="1707" y="82"/>
                </a:lnTo>
                <a:cubicBezTo>
                  <a:pt x="1710" y="87"/>
                  <a:pt x="1715" y="89"/>
                  <a:pt x="1721" y="90"/>
                </a:cubicBezTo>
                <a:close/>
                <a:moveTo>
                  <a:pt x="1728" y="97"/>
                </a:moveTo>
                <a:lnTo>
                  <a:pt x="1729" y="95"/>
                </a:lnTo>
                <a:lnTo>
                  <a:pt x="1732" y="97"/>
                </a:lnTo>
                <a:lnTo>
                  <a:pt x="1728" y="97"/>
                </a:lnTo>
                <a:close/>
                <a:moveTo>
                  <a:pt x="1737" y="97"/>
                </a:moveTo>
                <a:lnTo>
                  <a:pt x="1734" y="97"/>
                </a:lnTo>
                <a:lnTo>
                  <a:pt x="1730" y="94"/>
                </a:lnTo>
                <a:lnTo>
                  <a:pt x="1737" y="88"/>
                </a:lnTo>
                <a:lnTo>
                  <a:pt x="1737" y="97"/>
                </a:lnTo>
                <a:close/>
                <a:moveTo>
                  <a:pt x="1737" y="86"/>
                </a:moveTo>
                <a:lnTo>
                  <a:pt x="1729" y="93"/>
                </a:lnTo>
                <a:lnTo>
                  <a:pt x="1724" y="90"/>
                </a:lnTo>
                <a:lnTo>
                  <a:pt x="1724" y="92"/>
                </a:lnTo>
                <a:lnTo>
                  <a:pt x="1728" y="94"/>
                </a:lnTo>
                <a:lnTo>
                  <a:pt x="1726" y="97"/>
                </a:lnTo>
                <a:lnTo>
                  <a:pt x="1723" y="97"/>
                </a:lnTo>
                <a:lnTo>
                  <a:pt x="1723" y="79"/>
                </a:lnTo>
                <a:cubicBezTo>
                  <a:pt x="1725" y="88"/>
                  <a:pt x="1726" y="89"/>
                  <a:pt x="1726" y="89"/>
                </a:cubicBezTo>
                <a:cubicBezTo>
                  <a:pt x="1731" y="88"/>
                  <a:pt x="1734" y="86"/>
                  <a:pt x="1737" y="82"/>
                </a:cubicBezTo>
                <a:lnTo>
                  <a:pt x="1737" y="86"/>
                </a:lnTo>
                <a:close/>
                <a:moveTo>
                  <a:pt x="1743" y="97"/>
                </a:moveTo>
                <a:lnTo>
                  <a:pt x="1739" y="97"/>
                </a:lnTo>
                <a:lnTo>
                  <a:pt x="1739" y="77"/>
                </a:lnTo>
                <a:cubicBezTo>
                  <a:pt x="1739" y="76"/>
                  <a:pt x="1739" y="75"/>
                  <a:pt x="1739" y="75"/>
                </a:cubicBezTo>
                <a:cubicBezTo>
                  <a:pt x="1739" y="74"/>
                  <a:pt x="1739" y="73"/>
                  <a:pt x="1739" y="73"/>
                </a:cubicBezTo>
                <a:lnTo>
                  <a:pt x="1743" y="73"/>
                </a:lnTo>
                <a:cubicBezTo>
                  <a:pt x="1743" y="73"/>
                  <a:pt x="1743" y="74"/>
                  <a:pt x="1743" y="75"/>
                </a:cubicBezTo>
                <a:cubicBezTo>
                  <a:pt x="1743" y="75"/>
                  <a:pt x="1743" y="76"/>
                  <a:pt x="1743" y="77"/>
                </a:cubicBezTo>
                <a:lnTo>
                  <a:pt x="1743" y="97"/>
                </a:lnTo>
                <a:close/>
                <a:moveTo>
                  <a:pt x="1751" y="97"/>
                </a:moveTo>
                <a:lnTo>
                  <a:pt x="1754" y="95"/>
                </a:lnTo>
                <a:lnTo>
                  <a:pt x="1755" y="97"/>
                </a:lnTo>
                <a:lnTo>
                  <a:pt x="1751" y="97"/>
                </a:lnTo>
                <a:close/>
                <a:moveTo>
                  <a:pt x="1759" y="97"/>
                </a:moveTo>
                <a:lnTo>
                  <a:pt x="1757" y="97"/>
                </a:lnTo>
                <a:lnTo>
                  <a:pt x="1755" y="94"/>
                </a:lnTo>
                <a:lnTo>
                  <a:pt x="1759" y="91"/>
                </a:lnTo>
                <a:lnTo>
                  <a:pt x="1759" y="97"/>
                </a:lnTo>
                <a:close/>
                <a:moveTo>
                  <a:pt x="1759" y="90"/>
                </a:moveTo>
                <a:lnTo>
                  <a:pt x="1754" y="93"/>
                </a:lnTo>
                <a:lnTo>
                  <a:pt x="1746" y="86"/>
                </a:lnTo>
                <a:lnTo>
                  <a:pt x="1746" y="88"/>
                </a:lnTo>
                <a:lnTo>
                  <a:pt x="1753" y="94"/>
                </a:lnTo>
                <a:lnTo>
                  <a:pt x="1749" y="97"/>
                </a:lnTo>
                <a:lnTo>
                  <a:pt x="1745" y="97"/>
                </a:lnTo>
                <a:lnTo>
                  <a:pt x="1745" y="82"/>
                </a:lnTo>
                <a:cubicBezTo>
                  <a:pt x="1748" y="87"/>
                  <a:pt x="1753" y="89"/>
                  <a:pt x="1759" y="90"/>
                </a:cubicBezTo>
                <a:close/>
                <a:moveTo>
                  <a:pt x="1766" y="97"/>
                </a:moveTo>
                <a:lnTo>
                  <a:pt x="1767" y="95"/>
                </a:lnTo>
                <a:lnTo>
                  <a:pt x="1770" y="97"/>
                </a:lnTo>
                <a:lnTo>
                  <a:pt x="1766" y="97"/>
                </a:lnTo>
                <a:close/>
                <a:moveTo>
                  <a:pt x="1775" y="97"/>
                </a:moveTo>
                <a:lnTo>
                  <a:pt x="1772" y="97"/>
                </a:lnTo>
                <a:lnTo>
                  <a:pt x="1768" y="94"/>
                </a:lnTo>
                <a:lnTo>
                  <a:pt x="1775" y="88"/>
                </a:lnTo>
                <a:lnTo>
                  <a:pt x="1775" y="97"/>
                </a:lnTo>
                <a:close/>
                <a:moveTo>
                  <a:pt x="1775" y="86"/>
                </a:moveTo>
                <a:lnTo>
                  <a:pt x="1767" y="93"/>
                </a:lnTo>
                <a:lnTo>
                  <a:pt x="1762" y="90"/>
                </a:lnTo>
                <a:lnTo>
                  <a:pt x="1762" y="92"/>
                </a:lnTo>
                <a:lnTo>
                  <a:pt x="1766" y="94"/>
                </a:lnTo>
                <a:lnTo>
                  <a:pt x="1763" y="97"/>
                </a:lnTo>
                <a:lnTo>
                  <a:pt x="1761" y="97"/>
                </a:lnTo>
                <a:lnTo>
                  <a:pt x="1761" y="79"/>
                </a:lnTo>
                <a:cubicBezTo>
                  <a:pt x="1763" y="88"/>
                  <a:pt x="1764" y="89"/>
                  <a:pt x="1764" y="89"/>
                </a:cubicBezTo>
                <a:cubicBezTo>
                  <a:pt x="1769" y="88"/>
                  <a:pt x="1772" y="86"/>
                  <a:pt x="1775" y="82"/>
                </a:cubicBezTo>
                <a:lnTo>
                  <a:pt x="1775" y="86"/>
                </a:lnTo>
                <a:close/>
                <a:moveTo>
                  <a:pt x="1785" y="97"/>
                </a:moveTo>
                <a:lnTo>
                  <a:pt x="1777" y="97"/>
                </a:lnTo>
                <a:lnTo>
                  <a:pt x="1777" y="77"/>
                </a:lnTo>
                <a:cubicBezTo>
                  <a:pt x="1777" y="76"/>
                  <a:pt x="1777" y="75"/>
                  <a:pt x="1777" y="75"/>
                </a:cubicBezTo>
                <a:cubicBezTo>
                  <a:pt x="1777" y="74"/>
                  <a:pt x="1777" y="73"/>
                  <a:pt x="1777" y="73"/>
                </a:cubicBezTo>
                <a:cubicBezTo>
                  <a:pt x="1780" y="73"/>
                  <a:pt x="1782" y="73"/>
                  <a:pt x="1785" y="73"/>
                </a:cubicBezTo>
                <a:lnTo>
                  <a:pt x="1785" y="97"/>
                </a:lnTo>
                <a:close/>
                <a:moveTo>
                  <a:pt x="1803" y="68"/>
                </a:moveTo>
                <a:cubicBezTo>
                  <a:pt x="1801" y="68"/>
                  <a:pt x="1800" y="68"/>
                  <a:pt x="1799" y="68"/>
                </a:cubicBezTo>
                <a:cubicBezTo>
                  <a:pt x="1799" y="66"/>
                  <a:pt x="1799" y="65"/>
                  <a:pt x="1799" y="63"/>
                </a:cubicBezTo>
                <a:cubicBezTo>
                  <a:pt x="1800" y="63"/>
                  <a:pt x="1802" y="63"/>
                  <a:pt x="1803" y="63"/>
                </a:cubicBezTo>
                <a:cubicBezTo>
                  <a:pt x="1803" y="64"/>
                  <a:pt x="1803" y="66"/>
                  <a:pt x="1803" y="68"/>
                </a:cubicBezTo>
                <a:close/>
                <a:moveTo>
                  <a:pt x="1816" y="68"/>
                </a:moveTo>
                <a:cubicBezTo>
                  <a:pt x="1814" y="68"/>
                  <a:pt x="1813" y="68"/>
                  <a:pt x="1812" y="68"/>
                </a:cubicBezTo>
                <a:cubicBezTo>
                  <a:pt x="1812" y="66"/>
                  <a:pt x="1812" y="65"/>
                  <a:pt x="1812" y="63"/>
                </a:cubicBezTo>
                <a:cubicBezTo>
                  <a:pt x="1813" y="63"/>
                  <a:pt x="1814" y="63"/>
                  <a:pt x="1816" y="63"/>
                </a:cubicBezTo>
                <a:cubicBezTo>
                  <a:pt x="1816" y="64"/>
                  <a:pt x="1816" y="66"/>
                  <a:pt x="1816" y="68"/>
                </a:cubicBezTo>
                <a:close/>
                <a:moveTo>
                  <a:pt x="1829" y="68"/>
                </a:moveTo>
                <a:cubicBezTo>
                  <a:pt x="1827" y="68"/>
                  <a:pt x="1826" y="68"/>
                  <a:pt x="1824" y="68"/>
                </a:cubicBezTo>
                <a:cubicBezTo>
                  <a:pt x="1824" y="66"/>
                  <a:pt x="1824" y="65"/>
                  <a:pt x="1824" y="63"/>
                </a:cubicBezTo>
                <a:cubicBezTo>
                  <a:pt x="1826" y="63"/>
                  <a:pt x="1827" y="63"/>
                  <a:pt x="1829" y="63"/>
                </a:cubicBezTo>
                <a:cubicBezTo>
                  <a:pt x="1829" y="64"/>
                  <a:pt x="1829" y="66"/>
                  <a:pt x="1829" y="68"/>
                </a:cubicBezTo>
                <a:close/>
                <a:moveTo>
                  <a:pt x="1842" y="68"/>
                </a:moveTo>
                <a:cubicBezTo>
                  <a:pt x="1840" y="68"/>
                  <a:pt x="1839" y="68"/>
                  <a:pt x="1837" y="68"/>
                </a:cubicBezTo>
                <a:cubicBezTo>
                  <a:pt x="1837" y="66"/>
                  <a:pt x="1837" y="65"/>
                  <a:pt x="1837" y="63"/>
                </a:cubicBezTo>
                <a:cubicBezTo>
                  <a:pt x="1838" y="63"/>
                  <a:pt x="1840" y="63"/>
                  <a:pt x="1842" y="63"/>
                </a:cubicBezTo>
                <a:cubicBezTo>
                  <a:pt x="1842" y="65"/>
                  <a:pt x="1842" y="66"/>
                  <a:pt x="1842" y="68"/>
                </a:cubicBezTo>
                <a:close/>
                <a:moveTo>
                  <a:pt x="2004" y="88"/>
                </a:moveTo>
                <a:cubicBezTo>
                  <a:pt x="2002" y="88"/>
                  <a:pt x="2000" y="88"/>
                  <a:pt x="1999" y="88"/>
                </a:cubicBezTo>
                <a:lnTo>
                  <a:pt x="1999" y="82"/>
                </a:lnTo>
                <a:lnTo>
                  <a:pt x="1993" y="82"/>
                </a:lnTo>
                <a:lnTo>
                  <a:pt x="1993" y="76"/>
                </a:lnTo>
                <a:lnTo>
                  <a:pt x="2000" y="76"/>
                </a:lnTo>
                <a:cubicBezTo>
                  <a:pt x="2002" y="76"/>
                  <a:pt x="2004" y="77"/>
                  <a:pt x="2004" y="79"/>
                </a:cubicBezTo>
                <a:lnTo>
                  <a:pt x="2004" y="88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3" name="CustomShape 106"/>
          <p:cNvSpPr/>
          <p:nvPr/>
        </p:nvSpPr>
        <p:spPr>
          <a:xfrm>
            <a:off x="19080" y="1047600"/>
            <a:ext cx="3114720" cy="60480"/>
          </a:xfrm>
          <a:custGeom>
            <a:avLst/>
            <a:gdLst/>
            <a:ahLst/>
            <a:rect l="l" t="t" r="r" b="b"/>
            <a:pathLst>
              <a:path w="3176453" h="63277">
                <a:moveTo>
                  <a:pt x="0" y="4218"/>
                </a:moveTo>
                <a:lnTo>
                  <a:pt x="3045683" y="0"/>
                </a:lnTo>
                <a:lnTo>
                  <a:pt x="3176453" y="63277"/>
                </a:lnTo>
                <a:lnTo>
                  <a:pt x="0" y="63277"/>
                </a:lnTo>
                <a:lnTo>
                  <a:pt x="0" y="4218"/>
                </a:lnTo>
                <a:close/>
              </a:path>
            </a:pathLst>
          </a:cu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34" name="Рисунок 5" descr=""/>
          <p:cNvPicPr/>
          <p:nvPr/>
        </p:nvPicPr>
        <p:blipFill>
          <a:blip r:embed="rId1"/>
          <a:stretch/>
        </p:blipFill>
        <p:spPr>
          <a:xfrm>
            <a:off x="4308480" y="152280"/>
            <a:ext cx="646200" cy="682920"/>
          </a:xfrm>
          <a:prstGeom prst="rect">
            <a:avLst/>
          </a:prstGeom>
          <a:ln w="9360">
            <a:noFill/>
          </a:ln>
        </p:spPr>
      </p:pic>
    </p:spTree>
  </p:cSld>
  <p:transition>
    <p:wipe dir="l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3807</TotalTime>
  <Application>LibreOffice/5.4.2.2$Windows_x86 LibreOffice_project/22b09f6418e8c2d508a9eaf86b2399209b0990f4</Application>
  <Words>352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2014-01-22T08:38:00Z</dcterms:created>
  <dc:creator>Гизатулина Лилия Наилевна</dc:creator>
  <dc:description/>
  <dc:language>ru-RU</dc:language>
  <cp:lastModifiedBy/>
  <cp:lastPrinted>2021-06-02T10:19:25Z</cp:lastPrinted>
  <dcterms:modified xsi:type="dcterms:W3CDTF">2021-06-02T10:23:18Z</dcterms:modified>
  <cp:revision>1623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KSOProductBuildVer">
    <vt:lpwstr>1033-10.2.0.5811</vt:lpwstr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Экран (16:9)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